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65" r:id="rId2"/>
  </p:sldMasterIdLst>
  <p:notesMasterIdLst>
    <p:notesMasterId r:id="rId18"/>
  </p:notesMasterIdLst>
  <p:sldIdLst>
    <p:sldId id="259" r:id="rId3"/>
    <p:sldId id="275" r:id="rId4"/>
    <p:sldId id="257" r:id="rId5"/>
    <p:sldId id="271" r:id="rId6"/>
    <p:sldId id="272" r:id="rId7"/>
    <p:sldId id="273" r:id="rId8"/>
    <p:sldId id="274" r:id="rId9"/>
    <p:sldId id="262" r:id="rId10"/>
    <p:sldId id="264" r:id="rId11"/>
    <p:sldId id="265" r:id="rId12"/>
    <p:sldId id="266" r:id="rId13"/>
    <p:sldId id="267" r:id="rId14"/>
    <p:sldId id="268" r:id="rId15"/>
    <p:sldId id="269" r:id="rId16"/>
    <p:sldId id="27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1" autoAdjust="0"/>
    <p:restoredTop sz="94660"/>
  </p:normalViewPr>
  <p:slideViewPr>
    <p:cSldViewPr snapToGrid="0">
      <p:cViewPr varScale="1">
        <p:scale>
          <a:sx n="121" d="100"/>
          <a:sy n="121" d="100"/>
        </p:scale>
        <p:origin x="200" y="2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nas02.storage.uq.edu.au\homes\uqzstain\Publications\JS%20and%20ZS,%20Crime%20in%20Torres%20Straits\Crime%20report%20data,%20final%20analyses%20and%20graphing%20March%202019.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nas02.storage.uq.edu.au\homes\uqzstain\Publications\JS%20and%20ZS,%20Crime%20in%20Torres%20Straits\Crime%20report%20data,%20final%20analyses%20and%20graphing%20March%202019.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nas02.storage.uq.edu.au\homes\uqzstain\Publications\JS%20and%20ZS,%20Crime%20in%20Torres%20Straits\Crime%20report%20data,%20final%20analyses%20and%20graphing%20March%202019.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866835860393496E-2"/>
          <c:y val="8.2989100938653804E-2"/>
          <c:w val="0.88546834125073204"/>
          <c:h val="0.66287930957782804"/>
        </c:manualLayout>
      </c:layout>
      <c:lineChart>
        <c:grouping val="standard"/>
        <c:varyColors val="0"/>
        <c:ser>
          <c:idx val="0"/>
          <c:order val="0"/>
          <c:tx>
            <c:strRef>
              <c:f>'Against the person (QPS)'!$B$221</c:f>
              <c:strCache>
                <c:ptCount val="1"/>
                <c:pt idx="0">
                  <c:v>TS Islands average</c:v>
                </c:pt>
              </c:strCache>
            </c:strRef>
          </c:tx>
          <c:spPr>
            <a:ln>
              <a:solidFill>
                <a:schemeClr val="bg1">
                  <a:lumMod val="65000"/>
                </a:schemeClr>
              </a:solidFill>
            </a:ln>
          </c:spPr>
          <c:marker>
            <c:symbol val="none"/>
          </c:marker>
          <c:cat>
            <c:numRef>
              <c:f>'Against the person (QPS)'!$A$222:$A$433</c:f>
              <c:numCache>
                <c:formatCode>mmm\-yy</c:formatCode>
                <c:ptCount val="212"/>
                <c:pt idx="0">
                  <c:v>36892</c:v>
                </c:pt>
                <c:pt idx="1">
                  <c:v>36923</c:v>
                </c:pt>
                <c:pt idx="2">
                  <c:v>36951</c:v>
                </c:pt>
                <c:pt idx="3">
                  <c:v>36982</c:v>
                </c:pt>
                <c:pt idx="4">
                  <c:v>37012</c:v>
                </c:pt>
                <c:pt idx="5">
                  <c:v>37043</c:v>
                </c:pt>
                <c:pt idx="6">
                  <c:v>37073</c:v>
                </c:pt>
                <c:pt idx="7">
                  <c:v>37104</c:v>
                </c:pt>
                <c:pt idx="8">
                  <c:v>37135</c:v>
                </c:pt>
                <c:pt idx="9">
                  <c:v>37165</c:v>
                </c:pt>
                <c:pt idx="10">
                  <c:v>37196</c:v>
                </c:pt>
                <c:pt idx="11">
                  <c:v>37226</c:v>
                </c:pt>
                <c:pt idx="12">
                  <c:v>37257</c:v>
                </c:pt>
                <c:pt idx="13">
                  <c:v>37288</c:v>
                </c:pt>
                <c:pt idx="14">
                  <c:v>37316</c:v>
                </c:pt>
                <c:pt idx="15">
                  <c:v>37347</c:v>
                </c:pt>
                <c:pt idx="16">
                  <c:v>37377</c:v>
                </c:pt>
                <c:pt idx="17">
                  <c:v>37408</c:v>
                </c:pt>
                <c:pt idx="18">
                  <c:v>37438</c:v>
                </c:pt>
                <c:pt idx="19">
                  <c:v>37469</c:v>
                </c:pt>
                <c:pt idx="20">
                  <c:v>37500</c:v>
                </c:pt>
                <c:pt idx="21">
                  <c:v>37530</c:v>
                </c:pt>
                <c:pt idx="22">
                  <c:v>37561</c:v>
                </c:pt>
                <c:pt idx="23">
                  <c:v>37591</c:v>
                </c:pt>
                <c:pt idx="24">
                  <c:v>37622</c:v>
                </c:pt>
                <c:pt idx="25">
                  <c:v>37653</c:v>
                </c:pt>
                <c:pt idx="26">
                  <c:v>37681</c:v>
                </c:pt>
                <c:pt idx="27">
                  <c:v>37712</c:v>
                </c:pt>
                <c:pt idx="28">
                  <c:v>37742</c:v>
                </c:pt>
                <c:pt idx="29">
                  <c:v>37773</c:v>
                </c:pt>
                <c:pt idx="30">
                  <c:v>37803</c:v>
                </c:pt>
                <c:pt idx="31">
                  <c:v>37834</c:v>
                </c:pt>
                <c:pt idx="32">
                  <c:v>37865</c:v>
                </c:pt>
                <c:pt idx="33">
                  <c:v>37895</c:v>
                </c:pt>
                <c:pt idx="34">
                  <c:v>37926</c:v>
                </c:pt>
                <c:pt idx="35">
                  <c:v>37956</c:v>
                </c:pt>
                <c:pt idx="36">
                  <c:v>37987</c:v>
                </c:pt>
                <c:pt idx="37">
                  <c:v>38018</c:v>
                </c:pt>
                <c:pt idx="38">
                  <c:v>38047</c:v>
                </c:pt>
                <c:pt idx="39">
                  <c:v>38078</c:v>
                </c:pt>
                <c:pt idx="40">
                  <c:v>38108</c:v>
                </c:pt>
                <c:pt idx="41">
                  <c:v>38139</c:v>
                </c:pt>
                <c:pt idx="42">
                  <c:v>38169</c:v>
                </c:pt>
                <c:pt idx="43">
                  <c:v>38200</c:v>
                </c:pt>
                <c:pt idx="44">
                  <c:v>38231</c:v>
                </c:pt>
                <c:pt idx="45">
                  <c:v>38261</c:v>
                </c:pt>
                <c:pt idx="46">
                  <c:v>38292</c:v>
                </c:pt>
                <c:pt idx="47">
                  <c:v>38322</c:v>
                </c:pt>
                <c:pt idx="48">
                  <c:v>38353</c:v>
                </c:pt>
                <c:pt idx="49">
                  <c:v>38384</c:v>
                </c:pt>
                <c:pt idx="50">
                  <c:v>38412</c:v>
                </c:pt>
                <c:pt idx="51">
                  <c:v>38443</c:v>
                </c:pt>
                <c:pt idx="52">
                  <c:v>38473</c:v>
                </c:pt>
                <c:pt idx="53">
                  <c:v>38504</c:v>
                </c:pt>
                <c:pt idx="54">
                  <c:v>38534</c:v>
                </c:pt>
                <c:pt idx="55">
                  <c:v>38565</c:v>
                </c:pt>
                <c:pt idx="56">
                  <c:v>38596</c:v>
                </c:pt>
                <c:pt idx="57">
                  <c:v>38626</c:v>
                </c:pt>
                <c:pt idx="58">
                  <c:v>38657</c:v>
                </c:pt>
                <c:pt idx="59">
                  <c:v>38687</c:v>
                </c:pt>
                <c:pt idx="60">
                  <c:v>38718</c:v>
                </c:pt>
                <c:pt idx="61">
                  <c:v>38749</c:v>
                </c:pt>
                <c:pt idx="62">
                  <c:v>38777</c:v>
                </c:pt>
                <c:pt idx="63">
                  <c:v>38808</c:v>
                </c:pt>
                <c:pt idx="64">
                  <c:v>38838</c:v>
                </c:pt>
                <c:pt idx="65">
                  <c:v>38869</c:v>
                </c:pt>
                <c:pt idx="66">
                  <c:v>38899</c:v>
                </c:pt>
                <c:pt idx="67">
                  <c:v>38930</c:v>
                </c:pt>
                <c:pt idx="68">
                  <c:v>38961</c:v>
                </c:pt>
                <c:pt idx="69">
                  <c:v>38991</c:v>
                </c:pt>
                <c:pt idx="70">
                  <c:v>39022</c:v>
                </c:pt>
                <c:pt idx="71">
                  <c:v>39052</c:v>
                </c:pt>
                <c:pt idx="72">
                  <c:v>39083</c:v>
                </c:pt>
                <c:pt idx="73">
                  <c:v>39114</c:v>
                </c:pt>
                <c:pt idx="74">
                  <c:v>39142</c:v>
                </c:pt>
                <c:pt idx="75">
                  <c:v>39173</c:v>
                </c:pt>
                <c:pt idx="76">
                  <c:v>39203</c:v>
                </c:pt>
                <c:pt idx="77">
                  <c:v>39234</c:v>
                </c:pt>
                <c:pt idx="78">
                  <c:v>39264</c:v>
                </c:pt>
                <c:pt idx="79">
                  <c:v>39295</c:v>
                </c:pt>
                <c:pt idx="80">
                  <c:v>39326</c:v>
                </c:pt>
                <c:pt idx="81">
                  <c:v>39356</c:v>
                </c:pt>
                <c:pt idx="82">
                  <c:v>39387</c:v>
                </c:pt>
                <c:pt idx="83">
                  <c:v>39417</c:v>
                </c:pt>
                <c:pt idx="84">
                  <c:v>39448</c:v>
                </c:pt>
                <c:pt idx="85">
                  <c:v>39479</c:v>
                </c:pt>
                <c:pt idx="86">
                  <c:v>39508</c:v>
                </c:pt>
                <c:pt idx="87">
                  <c:v>39539</c:v>
                </c:pt>
                <c:pt idx="88">
                  <c:v>39569</c:v>
                </c:pt>
                <c:pt idx="89">
                  <c:v>39600</c:v>
                </c:pt>
                <c:pt idx="90">
                  <c:v>39630</c:v>
                </c:pt>
                <c:pt idx="91">
                  <c:v>39661</c:v>
                </c:pt>
                <c:pt idx="92">
                  <c:v>39692</c:v>
                </c:pt>
                <c:pt idx="93">
                  <c:v>39722</c:v>
                </c:pt>
                <c:pt idx="94">
                  <c:v>39753</c:v>
                </c:pt>
                <c:pt idx="95">
                  <c:v>39783</c:v>
                </c:pt>
                <c:pt idx="96">
                  <c:v>39814</c:v>
                </c:pt>
                <c:pt idx="97">
                  <c:v>39845</c:v>
                </c:pt>
                <c:pt idx="98">
                  <c:v>39873</c:v>
                </c:pt>
                <c:pt idx="99">
                  <c:v>39904</c:v>
                </c:pt>
                <c:pt idx="100">
                  <c:v>39934</c:v>
                </c:pt>
                <c:pt idx="101">
                  <c:v>39965</c:v>
                </c:pt>
                <c:pt idx="102">
                  <c:v>39995</c:v>
                </c:pt>
                <c:pt idx="103">
                  <c:v>40026</c:v>
                </c:pt>
                <c:pt idx="104">
                  <c:v>40057</c:v>
                </c:pt>
                <c:pt idx="105">
                  <c:v>40087</c:v>
                </c:pt>
                <c:pt idx="106">
                  <c:v>40118</c:v>
                </c:pt>
                <c:pt idx="107">
                  <c:v>40148</c:v>
                </c:pt>
                <c:pt idx="108">
                  <c:v>40179</c:v>
                </c:pt>
                <c:pt idx="109">
                  <c:v>40210</c:v>
                </c:pt>
                <c:pt idx="110">
                  <c:v>40238</c:v>
                </c:pt>
                <c:pt idx="111">
                  <c:v>40269</c:v>
                </c:pt>
                <c:pt idx="112">
                  <c:v>40299</c:v>
                </c:pt>
                <c:pt idx="113">
                  <c:v>40330</c:v>
                </c:pt>
                <c:pt idx="114">
                  <c:v>40360</c:v>
                </c:pt>
                <c:pt idx="115">
                  <c:v>40391</c:v>
                </c:pt>
                <c:pt idx="116">
                  <c:v>40422</c:v>
                </c:pt>
                <c:pt idx="117">
                  <c:v>40452</c:v>
                </c:pt>
                <c:pt idx="118">
                  <c:v>40483</c:v>
                </c:pt>
                <c:pt idx="119">
                  <c:v>40513</c:v>
                </c:pt>
                <c:pt idx="120">
                  <c:v>40544</c:v>
                </c:pt>
                <c:pt idx="121">
                  <c:v>40575</c:v>
                </c:pt>
                <c:pt idx="122">
                  <c:v>40603</c:v>
                </c:pt>
                <c:pt idx="123">
                  <c:v>40634</c:v>
                </c:pt>
                <c:pt idx="124">
                  <c:v>40664</c:v>
                </c:pt>
                <c:pt idx="125">
                  <c:v>40695</c:v>
                </c:pt>
                <c:pt idx="126">
                  <c:v>40725</c:v>
                </c:pt>
                <c:pt idx="127">
                  <c:v>40756</c:v>
                </c:pt>
                <c:pt idx="128">
                  <c:v>40787</c:v>
                </c:pt>
                <c:pt idx="129">
                  <c:v>40817</c:v>
                </c:pt>
                <c:pt idx="130">
                  <c:v>40848</c:v>
                </c:pt>
                <c:pt idx="131">
                  <c:v>40878</c:v>
                </c:pt>
                <c:pt idx="132">
                  <c:v>40909</c:v>
                </c:pt>
                <c:pt idx="133">
                  <c:v>40940</c:v>
                </c:pt>
                <c:pt idx="134">
                  <c:v>40969</c:v>
                </c:pt>
                <c:pt idx="135">
                  <c:v>41000</c:v>
                </c:pt>
                <c:pt idx="136">
                  <c:v>41030</c:v>
                </c:pt>
                <c:pt idx="137">
                  <c:v>41061</c:v>
                </c:pt>
                <c:pt idx="138">
                  <c:v>41091</c:v>
                </c:pt>
                <c:pt idx="139">
                  <c:v>41122</c:v>
                </c:pt>
                <c:pt idx="140">
                  <c:v>41153</c:v>
                </c:pt>
                <c:pt idx="141">
                  <c:v>41183</c:v>
                </c:pt>
                <c:pt idx="142">
                  <c:v>41214</c:v>
                </c:pt>
                <c:pt idx="143">
                  <c:v>41244</c:v>
                </c:pt>
                <c:pt idx="144">
                  <c:v>41275</c:v>
                </c:pt>
                <c:pt idx="145">
                  <c:v>41306</c:v>
                </c:pt>
                <c:pt idx="146">
                  <c:v>41334</c:v>
                </c:pt>
                <c:pt idx="147">
                  <c:v>41365</c:v>
                </c:pt>
                <c:pt idx="148">
                  <c:v>41395</c:v>
                </c:pt>
                <c:pt idx="149">
                  <c:v>41426</c:v>
                </c:pt>
                <c:pt idx="150">
                  <c:v>41456</c:v>
                </c:pt>
                <c:pt idx="151">
                  <c:v>41487</c:v>
                </c:pt>
                <c:pt idx="152">
                  <c:v>41518</c:v>
                </c:pt>
                <c:pt idx="153">
                  <c:v>41548</c:v>
                </c:pt>
                <c:pt idx="154">
                  <c:v>41579</c:v>
                </c:pt>
                <c:pt idx="155">
                  <c:v>41609</c:v>
                </c:pt>
                <c:pt idx="156">
                  <c:v>41640</c:v>
                </c:pt>
                <c:pt idx="157">
                  <c:v>41671</c:v>
                </c:pt>
                <c:pt idx="158">
                  <c:v>41699</c:v>
                </c:pt>
                <c:pt idx="159">
                  <c:v>41730</c:v>
                </c:pt>
                <c:pt idx="160">
                  <c:v>41760</c:v>
                </c:pt>
                <c:pt idx="161">
                  <c:v>41791</c:v>
                </c:pt>
                <c:pt idx="162">
                  <c:v>41821</c:v>
                </c:pt>
                <c:pt idx="163">
                  <c:v>41852</c:v>
                </c:pt>
                <c:pt idx="164">
                  <c:v>41883</c:v>
                </c:pt>
                <c:pt idx="165">
                  <c:v>41913</c:v>
                </c:pt>
                <c:pt idx="166">
                  <c:v>41944</c:v>
                </c:pt>
                <c:pt idx="167">
                  <c:v>41974</c:v>
                </c:pt>
                <c:pt idx="168">
                  <c:v>42005</c:v>
                </c:pt>
                <c:pt idx="169">
                  <c:v>42036</c:v>
                </c:pt>
                <c:pt idx="170">
                  <c:v>42064</c:v>
                </c:pt>
                <c:pt idx="171">
                  <c:v>42095</c:v>
                </c:pt>
                <c:pt idx="172">
                  <c:v>42125</c:v>
                </c:pt>
                <c:pt idx="173">
                  <c:v>42156</c:v>
                </c:pt>
                <c:pt idx="174">
                  <c:v>42186</c:v>
                </c:pt>
                <c:pt idx="175">
                  <c:v>42217</c:v>
                </c:pt>
                <c:pt idx="176">
                  <c:v>42248</c:v>
                </c:pt>
                <c:pt idx="177">
                  <c:v>42278</c:v>
                </c:pt>
                <c:pt idx="178">
                  <c:v>42309</c:v>
                </c:pt>
                <c:pt idx="179">
                  <c:v>42339</c:v>
                </c:pt>
                <c:pt idx="180">
                  <c:v>42370</c:v>
                </c:pt>
                <c:pt idx="181">
                  <c:v>42401</c:v>
                </c:pt>
                <c:pt idx="182">
                  <c:v>42430</c:v>
                </c:pt>
                <c:pt idx="183">
                  <c:v>42461</c:v>
                </c:pt>
                <c:pt idx="184">
                  <c:v>42491</c:v>
                </c:pt>
                <c:pt idx="185">
                  <c:v>42522</c:v>
                </c:pt>
                <c:pt idx="186">
                  <c:v>42552</c:v>
                </c:pt>
                <c:pt idx="187">
                  <c:v>42583</c:v>
                </c:pt>
                <c:pt idx="188">
                  <c:v>42614</c:v>
                </c:pt>
                <c:pt idx="189">
                  <c:v>42644</c:v>
                </c:pt>
                <c:pt idx="190">
                  <c:v>42675</c:v>
                </c:pt>
                <c:pt idx="191">
                  <c:v>42705</c:v>
                </c:pt>
                <c:pt idx="192">
                  <c:v>42736</c:v>
                </c:pt>
                <c:pt idx="193">
                  <c:v>42767</c:v>
                </c:pt>
                <c:pt idx="194">
                  <c:v>42795</c:v>
                </c:pt>
                <c:pt idx="195">
                  <c:v>42826</c:v>
                </c:pt>
                <c:pt idx="196">
                  <c:v>42856</c:v>
                </c:pt>
                <c:pt idx="197">
                  <c:v>42887</c:v>
                </c:pt>
                <c:pt idx="198">
                  <c:v>42917</c:v>
                </c:pt>
                <c:pt idx="199">
                  <c:v>42948</c:v>
                </c:pt>
                <c:pt idx="200">
                  <c:v>42979</c:v>
                </c:pt>
                <c:pt idx="201">
                  <c:v>43009</c:v>
                </c:pt>
                <c:pt idx="202">
                  <c:v>43040</c:v>
                </c:pt>
                <c:pt idx="203">
                  <c:v>43070</c:v>
                </c:pt>
                <c:pt idx="204">
                  <c:v>43101</c:v>
                </c:pt>
                <c:pt idx="205">
                  <c:v>43132</c:v>
                </c:pt>
                <c:pt idx="206">
                  <c:v>43160</c:v>
                </c:pt>
                <c:pt idx="207">
                  <c:v>43191</c:v>
                </c:pt>
                <c:pt idx="208">
                  <c:v>43221</c:v>
                </c:pt>
                <c:pt idx="209">
                  <c:v>43252</c:v>
                </c:pt>
                <c:pt idx="210">
                  <c:v>43282</c:v>
                </c:pt>
              </c:numCache>
            </c:numRef>
          </c:cat>
          <c:val>
            <c:numRef>
              <c:f>'Against the person (QPS)'!$B$222:$B$433</c:f>
              <c:numCache>
                <c:formatCode>General</c:formatCode>
                <c:ptCount val="212"/>
                <c:pt idx="0">
                  <c:v>305.24197709999999</c:v>
                </c:pt>
                <c:pt idx="1">
                  <c:v>332.74269950000001</c:v>
                </c:pt>
                <c:pt idx="2">
                  <c:v>214.73262790000001</c:v>
                </c:pt>
                <c:pt idx="3">
                  <c:v>280.87135813333339</c:v>
                </c:pt>
                <c:pt idx="4">
                  <c:v>425.56075763333342</c:v>
                </c:pt>
                <c:pt idx="5">
                  <c:v>1003.039115066667</c:v>
                </c:pt>
                <c:pt idx="6">
                  <c:v>1463.853418166666</c:v>
                </c:pt>
                <c:pt idx="7">
                  <c:v>223.36760563333331</c:v>
                </c:pt>
                <c:pt idx="8">
                  <c:v>442.95824993333332</c:v>
                </c:pt>
                <c:pt idx="9">
                  <c:v>193.36457559999999</c:v>
                </c:pt>
                <c:pt idx="10">
                  <c:v>324.36738226666671</c:v>
                </c:pt>
                <c:pt idx="11">
                  <c:v>304.66118103333332</c:v>
                </c:pt>
                <c:pt idx="12">
                  <c:v>357.58345433333341</c:v>
                </c:pt>
                <c:pt idx="13">
                  <c:v>250.85371553333329</c:v>
                </c:pt>
                <c:pt idx="14">
                  <c:v>289.40694809999991</c:v>
                </c:pt>
                <c:pt idx="15">
                  <c:v>204.05860976666671</c:v>
                </c:pt>
                <c:pt idx="16">
                  <c:v>186.19716343333329</c:v>
                </c:pt>
                <c:pt idx="17">
                  <c:v>219.4856853</c:v>
                </c:pt>
                <c:pt idx="18">
                  <c:v>237.2737203333333</c:v>
                </c:pt>
                <c:pt idx="19">
                  <c:v>216.65534539666669</c:v>
                </c:pt>
                <c:pt idx="20">
                  <c:v>317.3573479333333</c:v>
                </c:pt>
                <c:pt idx="21">
                  <c:v>324.90960680000001</c:v>
                </c:pt>
                <c:pt idx="22">
                  <c:v>286.35637423333338</c:v>
                </c:pt>
                <c:pt idx="23">
                  <c:v>339.03239369999989</c:v>
                </c:pt>
                <c:pt idx="24">
                  <c:v>403.88867376666673</c:v>
                </c:pt>
                <c:pt idx="25">
                  <c:v>210.74142016666659</c:v>
                </c:pt>
                <c:pt idx="26">
                  <c:v>159.1952004</c:v>
                </c:pt>
                <c:pt idx="27">
                  <c:v>268.87814463333331</c:v>
                </c:pt>
                <c:pt idx="28">
                  <c:v>227.8888925</c:v>
                </c:pt>
                <c:pt idx="29">
                  <c:v>377.73768180000002</c:v>
                </c:pt>
                <c:pt idx="30">
                  <c:v>99.229779433333348</c:v>
                </c:pt>
                <c:pt idx="31">
                  <c:v>181.62115653333339</c:v>
                </c:pt>
                <c:pt idx="32">
                  <c:v>150.46692923666669</c:v>
                </c:pt>
                <c:pt idx="33">
                  <c:v>171.33943743333339</c:v>
                </c:pt>
                <c:pt idx="34">
                  <c:v>349.37318233333332</c:v>
                </c:pt>
                <c:pt idx="35">
                  <c:v>236.44571793333341</c:v>
                </c:pt>
                <c:pt idx="36">
                  <c:v>96.906328700000003</c:v>
                </c:pt>
                <c:pt idx="37">
                  <c:v>195.1748272333333</c:v>
                </c:pt>
                <c:pt idx="38">
                  <c:v>178.37579416666659</c:v>
                </c:pt>
                <c:pt idx="39">
                  <c:v>212.47555829999999</c:v>
                </c:pt>
                <c:pt idx="40">
                  <c:v>275.28212286666673</c:v>
                </c:pt>
                <c:pt idx="41">
                  <c:v>86.615086560000009</c:v>
                </c:pt>
                <c:pt idx="42">
                  <c:v>266.85474856666661</c:v>
                </c:pt>
                <c:pt idx="43">
                  <c:v>460.30863226666662</c:v>
                </c:pt>
                <c:pt idx="44">
                  <c:v>186.74745293333331</c:v>
                </c:pt>
                <c:pt idx="45">
                  <c:v>414.85851436666672</c:v>
                </c:pt>
                <c:pt idx="46">
                  <c:v>200.82214636666669</c:v>
                </c:pt>
                <c:pt idx="47">
                  <c:v>154.0098586</c:v>
                </c:pt>
                <c:pt idx="48">
                  <c:v>101.7748110666666</c:v>
                </c:pt>
                <c:pt idx="49">
                  <c:v>794.97162426666705</c:v>
                </c:pt>
                <c:pt idx="50">
                  <c:v>988.04927686666667</c:v>
                </c:pt>
                <c:pt idx="51">
                  <c:v>297.22696216666668</c:v>
                </c:pt>
                <c:pt idx="52">
                  <c:v>410.46187723333338</c:v>
                </c:pt>
                <c:pt idx="53">
                  <c:v>91.308921433333339</c:v>
                </c:pt>
                <c:pt idx="54">
                  <c:v>568.4505161666666</c:v>
                </c:pt>
                <c:pt idx="55">
                  <c:v>137.34237239999999</c:v>
                </c:pt>
                <c:pt idx="56">
                  <c:v>70.8496098833334</c:v>
                </c:pt>
                <c:pt idx="57">
                  <c:v>524.83476269999937</c:v>
                </c:pt>
                <c:pt idx="58">
                  <c:v>142.69343416666661</c:v>
                </c:pt>
                <c:pt idx="59">
                  <c:v>167.27335919999999</c:v>
                </c:pt>
                <c:pt idx="60">
                  <c:v>85.302726233333146</c:v>
                </c:pt>
                <c:pt idx="61">
                  <c:v>127.8654202533333</c:v>
                </c:pt>
                <c:pt idx="62">
                  <c:v>248.76098196666661</c:v>
                </c:pt>
                <c:pt idx="63">
                  <c:v>406.90579263333331</c:v>
                </c:pt>
                <c:pt idx="64">
                  <c:v>359.74947822000001</c:v>
                </c:pt>
                <c:pt idx="65">
                  <c:v>272.79033856666621</c:v>
                </c:pt>
                <c:pt idx="66">
                  <c:v>184.3625954</c:v>
                </c:pt>
                <c:pt idx="67">
                  <c:v>276.63518010000001</c:v>
                </c:pt>
                <c:pt idx="68">
                  <c:v>112.99435029999999</c:v>
                </c:pt>
                <c:pt idx="69">
                  <c:v>397.35340360000009</c:v>
                </c:pt>
                <c:pt idx="70">
                  <c:v>227.10262760000001</c:v>
                </c:pt>
                <c:pt idx="71">
                  <c:v>458.80934739999998</c:v>
                </c:pt>
                <c:pt idx="72">
                  <c:v>600.42054103333339</c:v>
                </c:pt>
                <c:pt idx="73">
                  <c:v>400.77259106666662</c:v>
                </c:pt>
                <c:pt idx="74">
                  <c:v>154.76474343333331</c:v>
                </c:pt>
                <c:pt idx="75">
                  <c:v>35.504159066666467</c:v>
                </c:pt>
                <c:pt idx="76">
                  <c:v>180.12485703333331</c:v>
                </c:pt>
                <c:pt idx="77">
                  <c:v>169.6249651</c:v>
                </c:pt>
                <c:pt idx="78">
                  <c:v>286.5840294333334</c:v>
                </c:pt>
                <c:pt idx="79">
                  <c:v>265.94009199999999</c:v>
                </c:pt>
                <c:pt idx="80">
                  <c:v>81.152363566666295</c:v>
                </c:pt>
                <c:pt idx="81">
                  <c:v>169.98081160000001</c:v>
                </c:pt>
                <c:pt idx="82">
                  <c:v>414.80798356666668</c:v>
                </c:pt>
                <c:pt idx="83">
                  <c:v>203.18345063333331</c:v>
                </c:pt>
                <c:pt idx="84">
                  <c:v>49.100978693333303</c:v>
                </c:pt>
                <c:pt idx="85">
                  <c:v>139.7217308333334</c:v>
                </c:pt>
                <c:pt idx="86">
                  <c:v>291.49413516666652</c:v>
                </c:pt>
                <c:pt idx="87">
                  <c:v>690.17130906666705</c:v>
                </c:pt>
                <c:pt idx="88">
                  <c:v>289.10340860000002</c:v>
                </c:pt>
                <c:pt idx="89">
                  <c:v>382.42687223333331</c:v>
                </c:pt>
                <c:pt idx="90">
                  <c:v>492.36751804999892</c:v>
                </c:pt>
                <c:pt idx="91">
                  <c:v>563.31830279999997</c:v>
                </c:pt>
                <c:pt idx="92">
                  <c:v>175.95398496666661</c:v>
                </c:pt>
                <c:pt idx="93">
                  <c:v>343.23887353333339</c:v>
                </c:pt>
                <c:pt idx="94">
                  <c:v>313.03195613333332</c:v>
                </c:pt>
                <c:pt idx="95">
                  <c:v>186.17894989999999</c:v>
                </c:pt>
                <c:pt idx="96">
                  <c:v>178.20508656666661</c:v>
                </c:pt>
                <c:pt idx="97">
                  <c:v>225.05962249999999</c:v>
                </c:pt>
                <c:pt idx="98">
                  <c:v>359.015263</c:v>
                </c:pt>
                <c:pt idx="99">
                  <c:v>359.05069376666671</c:v>
                </c:pt>
                <c:pt idx="100">
                  <c:v>178.9447232</c:v>
                </c:pt>
                <c:pt idx="101">
                  <c:v>217.40732416666671</c:v>
                </c:pt>
                <c:pt idx="102">
                  <c:v>395.72932713333341</c:v>
                </c:pt>
                <c:pt idx="103">
                  <c:v>240.9869393333334</c:v>
                </c:pt>
                <c:pt idx="104">
                  <c:v>348.13515460000002</c:v>
                </c:pt>
                <c:pt idx="105">
                  <c:v>416.6684216666668</c:v>
                </c:pt>
                <c:pt idx="106">
                  <c:v>451.12814526666659</c:v>
                </c:pt>
                <c:pt idx="107">
                  <c:v>1237.844285533333</c:v>
                </c:pt>
                <c:pt idx="108">
                  <c:v>155.7931452</c:v>
                </c:pt>
                <c:pt idx="109">
                  <c:v>185.97726836666669</c:v>
                </c:pt>
                <c:pt idx="110">
                  <c:v>294.89651183333331</c:v>
                </c:pt>
                <c:pt idx="111">
                  <c:v>601.29395743333328</c:v>
                </c:pt>
                <c:pt idx="112">
                  <c:v>254.53224616666671</c:v>
                </c:pt>
                <c:pt idx="113">
                  <c:v>602.61474843333338</c:v>
                </c:pt>
                <c:pt idx="114">
                  <c:v>204.383532</c:v>
                </c:pt>
                <c:pt idx="115">
                  <c:v>979.01895516666696</c:v>
                </c:pt>
                <c:pt idx="116">
                  <c:v>325.08063496666671</c:v>
                </c:pt>
                <c:pt idx="117">
                  <c:v>232.03261673333341</c:v>
                </c:pt>
                <c:pt idx="118">
                  <c:v>159.10734726666669</c:v>
                </c:pt>
                <c:pt idx="119">
                  <c:v>130.63970923333329</c:v>
                </c:pt>
                <c:pt idx="120">
                  <c:v>212.2562864333334</c:v>
                </c:pt>
                <c:pt idx="121">
                  <c:v>110.0518742666667</c:v>
                </c:pt>
                <c:pt idx="122">
                  <c:v>416.6651108333333</c:v>
                </c:pt>
                <c:pt idx="123">
                  <c:v>416.5781648333334</c:v>
                </c:pt>
                <c:pt idx="124">
                  <c:v>523.82239133333326</c:v>
                </c:pt>
                <c:pt idx="125">
                  <c:v>310.24492959999998</c:v>
                </c:pt>
                <c:pt idx="126">
                  <c:v>382.21045459999999</c:v>
                </c:pt>
                <c:pt idx="127">
                  <c:v>308.26132756666652</c:v>
                </c:pt>
                <c:pt idx="128">
                  <c:v>260.91939470999961</c:v>
                </c:pt>
                <c:pt idx="129">
                  <c:v>300.16530053333332</c:v>
                </c:pt>
                <c:pt idx="130">
                  <c:v>187.88125926666669</c:v>
                </c:pt>
                <c:pt idx="131">
                  <c:v>222.3359155</c:v>
                </c:pt>
                <c:pt idx="132">
                  <c:v>343.05019470000002</c:v>
                </c:pt>
                <c:pt idx="133">
                  <c:v>173.3433702333333</c:v>
                </c:pt>
                <c:pt idx="134">
                  <c:v>138.6418037</c:v>
                </c:pt>
                <c:pt idx="135">
                  <c:v>334.62074466666672</c:v>
                </c:pt>
                <c:pt idx="136">
                  <c:v>557.04439420000006</c:v>
                </c:pt>
                <c:pt idx="137">
                  <c:v>296.45522440000002</c:v>
                </c:pt>
                <c:pt idx="138">
                  <c:v>283.89071976666662</c:v>
                </c:pt>
                <c:pt idx="139">
                  <c:v>209.53022006666669</c:v>
                </c:pt>
                <c:pt idx="140">
                  <c:v>163.26417453333329</c:v>
                </c:pt>
                <c:pt idx="141">
                  <c:v>573.56217513333286</c:v>
                </c:pt>
                <c:pt idx="142">
                  <c:v>79.317866366666649</c:v>
                </c:pt>
                <c:pt idx="143">
                  <c:v>230.8490347</c:v>
                </c:pt>
                <c:pt idx="144">
                  <c:v>223.54459783333331</c:v>
                </c:pt>
                <c:pt idx="145">
                  <c:v>165.7745227333333</c:v>
                </c:pt>
                <c:pt idx="146">
                  <c:v>131.56643983333339</c:v>
                </c:pt>
                <c:pt idx="147">
                  <c:v>108.0044476333333</c:v>
                </c:pt>
                <c:pt idx="148">
                  <c:v>183.95631596666669</c:v>
                </c:pt>
                <c:pt idx="149">
                  <c:v>591.47188523333352</c:v>
                </c:pt>
                <c:pt idx="150">
                  <c:v>299.49646616666672</c:v>
                </c:pt>
                <c:pt idx="151">
                  <c:v>319.53727210000011</c:v>
                </c:pt>
                <c:pt idx="152">
                  <c:v>390.30578056666678</c:v>
                </c:pt>
                <c:pt idx="153">
                  <c:v>172.52040439999999</c:v>
                </c:pt>
                <c:pt idx="154">
                  <c:v>308.10136053333332</c:v>
                </c:pt>
                <c:pt idx="155">
                  <c:v>220.5167415333334</c:v>
                </c:pt>
                <c:pt idx="156">
                  <c:v>144.92774126666669</c:v>
                </c:pt>
                <c:pt idx="157">
                  <c:v>334.4957385666649</c:v>
                </c:pt>
                <c:pt idx="158">
                  <c:v>207.94498696666659</c:v>
                </c:pt>
                <c:pt idx="159">
                  <c:v>188.01880703333339</c:v>
                </c:pt>
                <c:pt idx="160">
                  <c:v>203.41542583333339</c:v>
                </c:pt>
                <c:pt idx="161">
                  <c:v>251.29397783333329</c:v>
                </c:pt>
                <c:pt idx="162">
                  <c:v>82.168830566666145</c:v>
                </c:pt>
                <c:pt idx="163">
                  <c:v>245.7314864333334</c:v>
                </c:pt>
                <c:pt idx="164">
                  <c:v>192.80670323333331</c:v>
                </c:pt>
                <c:pt idx="165">
                  <c:v>159.29142983333341</c:v>
                </c:pt>
                <c:pt idx="166">
                  <c:v>323.62868093333338</c:v>
                </c:pt>
                <c:pt idx="167">
                  <c:v>309.78166243333339</c:v>
                </c:pt>
                <c:pt idx="168">
                  <c:v>274.90073843333329</c:v>
                </c:pt>
                <c:pt idx="169">
                  <c:v>174.76389876666661</c:v>
                </c:pt>
                <c:pt idx="170">
                  <c:v>448.33948486666668</c:v>
                </c:pt>
                <c:pt idx="171">
                  <c:v>178.31630276666661</c:v>
                </c:pt>
                <c:pt idx="172">
                  <c:v>477.77322326666672</c:v>
                </c:pt>
                <c:pt idx="173">
                  <c:v>233.76094889999999</c:v>
                </c:pt>
                <c:pt idx="174">
                  <c:v>213.6592702333333</c:v>
                </c:pt>
                <c:pt idx="175">
                  <c:v>212.48085766666671</c:v>
                </c:pt>
                <c:pt idx="176">
                  <c:v>139.29135790000001</c:v>
                </c:pt>
                <c:pt idx="177">
                  <c:v>72.011087239999981</c:v>
                </c:pt>
                <c:pt idx="178">
                  <c:v>300.91164620000001</c:v>
                </c:pt>
                <c:pt idx="179">
                  <c:v>129.82972483333339</c:v>
                </c:pt>
                <c:pt idx="180">
                  <c:v>133.68701039999999</c:v>
                </c:pt>
                <c:pt idx="181">
                  <c:v>326.91782663333368</c:v>
                </c:pt>
                <c:pt idx="182">
                  <c:v>51.404271233333127</c:v>
                </c:pt>
                <c:pt idx="183">
                  <c:v>135.9268928333334</c:v>
                </c:pt>
                <c:pt idx="184">
                  <c:v>120.48765886666661</c:v>
                </c:pt>
                <c:pt idx="185">
                  <c:v>198.09728246666671</c:v>
                </c:pt>
                <c:pt idx="186">
                  <c:v>365.72263843333332</c:v>
                </c:pt>
                <c:pt idx="187">
                  <c:v>140.60000840000001</c:v>
                </c:pt>
                <c:pt idx="188">
                  <c:v>231.40898353333341</c:v>
                </c:pt>
                <c:pt idx="189">
                  <c:v>79.442964633333403</c:v>
                </c:pt>
                <c:pt idx="190">
                  <c:v>116.82788916666669</c:v>
                </c:pt>
                <c:pt idx="191">
                  <c:v>166.20546870000001</c:v>
                </c:pt>
                <c:pt idx="192">
                  <c:v>218.64027588333329</c:v>
                </c:pt>
                <c:pt idx="193">
                  <c:v>399.18980090000002</c:v>
                </c:pt>
                <c:pt idx="194">
                  <c:v>335.12174606666667</c:v>
                </c:pt>
                <c:pt idx="195">
                  <c:v>127.19916689999999</c:v>
                </c:pt>
                <c:pt idx="196">
                  <c:v>89.016654466666694</c:v>
                </c:pt>
                <c:pt idx="197">
                  <c:v>55.455427699999973</c:v>
                </c:pt>
                <c:pt idx="198">
                  <c:v>151.60958385999999</c:v>
                </c:pt>
                <c:pt idx="199">
                  <c:v>510.95822390000001</c:v>
                </c:pt>
                <c:pt idx="200">
                  <c:v>117.9565956</c:v>
                </c:pt>
                <c:pt idx="201">
                  <c:v>238.8758284333334</c:v>
                </c:pt>
                <c:pt idx="202">
                  <c:v>441.67421399999989</c:v>
                </c:pt>
                <c:pt idx="203">
                  <c:v>194.41338189999999</c:v>
                </c:pt>
                <c:pt idx="204">
                  <c:v>130.00682806666671</c:v>
                </c:pt>
                <c:pt idx="205">
                  <c:v>106.1387493</c:v>
                </c:pt>
                <c:pt idx="206">
                  <c:v>343.40554446666653</c:v>
                </c:pt>
                <c:pt idx="207">
                  <c:v>181.29846370000001</c:v>
                </c:pt>
                <c:pt idx="208">
                  <c:v>325.12317323333332</c:v>
                </c:pt>
                <c:pt idx="209">
                  <c:v>155.50625846666671</c:v>
                </c:pt>
                <c:pt idx="210">
                  <c:v>357.22342589999982</c:v>
                </c:pt>
              </c:numCache>
            </c:numRef>
          </c:val>
          <c:smooth val="0"/>
          <c:extLst>
            <c:ext xmlns:c16="http://schemas.microsoft.com/office/drawing/2014/chart" uri="{C3380CC4-5D6E-409C-BE32-E72D297353CC}">
              <c16:uniqueId val="{00000000-38F0-C540-B27F-6C5BE1FA04F7}"/>
            </c:ext>
          </c:extLst>
        </c:ser>
        <c:ser>
          <c:idx val="3"/>
          <c:order val="1"/>
          <c:tx>
            <c:strRef>
              <c:f>'Against the person (QPS)'!$C$221</c:f>
              <c:strCache>
                <c:ptCount val="1"/>
                <c:pt idx="0">
                  <c:v>Aboriginal communities average</c:v>
                </c:pt>
              </c:strCache>
            </c:strRef>
          </c:tx>
          <c:spPr>
            <a:ln>
              <a:solidFill>
                <a:schemeClr val="tx1"/>
              </a:solidFill>
              <a:prstDash val="sysDot"/>
            </a:ln>
          </c:spPr>
          <c:marker>
            <c:symbol val="none"/>
          </c:marker>
          <c:cat>
            <c:numRef>
              <c:f>'Against the person (QPS)'!$A$222:$A$433</c:f>
              <c:numCache>
                <c:formatCode>mmm\-yy</c:formatCode>
                <c:ptCount val="212"/>
                <c:pt idx="0">
                  <c:v>36892</c:v>
                </c:pt>
                <c:pt idx="1">
                  <c:v>36923</c:v>
                </c:pt>
                <c:pt idx="2">
                  <c:v>36951</c:v>
                </c:pt>
                <c:pt idx="3">
                  <c:v>36982</c:v>
                </c:pt>
                <c:pt idx="4">
                  <c:v>37012</c:v>
                </c:pt>
                <c:pt idx="5">
                  <c:v>37043</c:v>
                </c:pt>
                <c:pt idx="6">
                  <c:v>37073</c:v>
                </c:pt>
                <c:pt idx="7">
                  <c:v>37104</c:v>
                </c:pt>
                <c:pt idx="8">
                  <c:v>37135</c:v>
                </c:pt>
                <c:pt idx="9">
                  <c:v>37165</c:v>
                </c:pt>
                <c:pt idx="10">
                  <c:v>37196</c:v>
                </c:pt>
                <c:pt idx="11">
                  <c:v>37226</c:v>
                </c:pt>
                <c:pt idx="12">
                  <c:v>37257</c:v>
                </c:pt>
                <c:pt idx="13">
                  <c:v>37288</c:v>
                </c:pt>
                <c:pt idx="14">
                  <c:v>37316</c:v>
                </c:pt>
                <c:pt idx="15">
                  <c:v>37347</c:v>
                </c:pt>
                <c:pt idx="16">
                  <c:v>37377</c:v>
                </c:pt>
                <c:pt idx="17">
                  <c:v>37408</c:v>
                </c:pt>
                <c:pt idx="18">
                  <c:v>37438</c:v>
                </c:pt>
                <c:pt idx="19">
                  <c:v>37469</c:v>
                </c:pt>
                <c:pt idx="20">
                  <c:v>37500</c:v>
                </c:pt>
                <c:pt idx="21">
                  <c:v>37530</c:v>
                </c:pt>
                <c:pt idx="22">
                  <c:v>37561</c:v>
                </c:pt>
                <c:pt idx="23">
                  <c:v>37591</c:v>
                </c:pt>
                <c:pt idx="24">
                  <c:v>37622</c:v>
                </c:pt>
                <c:pt idx="25">
                  <c:v>37653</c:v>
                </c:pt>
                <c:pt idx="26">
                  <c:v>37681</c:v>
                </c:pt>
                <c:pt idx="27">
                  <c:v>37712</c:v>
                </c:pt>
                <c:pt idx="28">
                  <c:v>37742</c:v>
                </c:pt>
                <c:pt idx="29">
                  <c:v>37773</c:v>
                </c:pt>
                <c:pt idx="30">
                  <c:v>37803</c:v>
                </c:pt>
                <c:pt idx="31">
                  <c:v>37834</c:v>
                </c:pt>
                <c:pt idx="32">
                  <c:v>37865</c:v>
                </c:pt>
                <c:pt idx="33">
                  <c:v>37895</c:v>
                </c:pt>
                <c:pt idx="34">
                  <c:v>37926</c:v>
                </c:pt>
                <c:pt idx="35">
                  <c:v>37956</c:v>
                </c:pt>
                <c:pt idx="36">
                  <c:v>37987</c:v>
                </c:pt>
                <c:pt idx="37">
                  <c:v>38018</c:v>
                </c:pt>
                <c:pt idx="38">
                  <c:v>38047</c:v>
                </c:pt>
                <c:pt idx="39">
                  <c:v>38078</c:v>
                </c:pt>
                <c:pt idx="40">
                  <c:v>38108</c:v>
                </c:pt>
                <c:pt idx="41">
                  <c:v>38139</c:v>
                </c:pt>
                <c:pt idx="42">
                  <c:v>38169</c:v>
                </c:pt>
                <c:pt idx="43">
                  <c:v>38200</c:v>
                </c:pt>
                <c:pt idx="44">
                  <c:v>38231</c:v>
                </c:pt>
                <c:pt idx="45">
                  <c:v>38261</c:v>
                </c:pt>
                <c:pt idx="46">
                  <c:v>38292</c:v>
                </c:pt>
                <c:pt idx="47">
                  <c:v>38322</c:v>
                </c:pt>
                <c:pt idx="48">
                  <c:v>38353</c:v>
                </c:pt>
                <c:pt idx="49">
                  <c:v>38384</c:v>
                </c:pt>
                <c:pt idx="50">
                  <c:v>38412</c:v>
                </c:pt>
                <c:pt idx="51">
                  <c:v>38443</c:v>
                </c:pt>
                <c:pt idx="52">
                  <c:v>38473</c:v>
                </c:pt>
                <c:pt idx="53">
                  <c:v>38504</c:v>
                </c:pt>
                <c:pt idx="54">
                  <c:v>38534</c:v>
                </c:pt>
                <c:pt idx="55">
                  <c:v>38565</c:v>
                </c:pt>
                <c:pt idx="56">
                  <c:v>38596</c:v>
                </c:pt>
                <c:pt idx="57">
                  <c:v>38626</c:v>
                </c:pt>
                <c:pt idx="58">
                  <c:v>38657</c:v>
                </c:pt>
                <c:pt idx="59">
                  <c:v>38687</c:v>
                </c:pt>
                <c:pt idx="60">
                  <c:v>38718</c:v>
                </c:pt>
                <c:pt idx="61">
                  <c:v>38749</c:v>
                </c:pt>
                <c:pt idx="62">
                  <c:v>38777</c:v>
                </c:pt>
                <c:pt idx="63">
                  <c:v>38808</c:v>
                </c:pt>
                <c:pt idx="64">
                  <c:v>38838</c:v>
                </c:pt>
                <c:pt idx="65">
                  <c:v>38869</c:v>
                </c:pt>
                <c:pt idx="66">
                  <c:v>38899</c:v>
                </c:pt>
                <c:pt idx="67">
                  <c:v>38930</c:v>
                </c:pt>
                <c:pt idx="68">
                  <c:v>38961</c:v>
                </c:pt>
                <c:pt idx="69">
                  <c:v>38991</c:v>
                </c:pt>
                <c:pt idx="70">
                  <c:v>39022</c:v>
                </c:pt>
                <c:pt idx="71">
                  <c:v>39052</c:v>
                </c:pt>
                <c:pt idx="72">
                  <c:v>39083</c:v>
                </c:pt>
                <c:pt idx="73">
                  <c:v>39114</c:v>
                </c:pt>
                <c:pt idx="74">
                  <c:v>39142</c:v>
                </c:pt>
                <c:pt idx="75">
                  <c:v>39173</c:v>
                </c:pt>
                <c:pt idx="76">
                  <c:v>39203</c:v>
                </c:pt>
                <c:pt idx="77">
                  <c:v>39234</c:v>
                </c:pt>
                <c:pt idx="78">
                  <c:v>39264</c:v>
                </c:pt>
                <c:pt idx="79">
                  <c:v>39295</c:v>
                </c:pt>
                <c:pt idx="80">
                  <c:v>39326</c:v>
                </c:pt>
                <c:pt idx="81">
                  <c:v>39356</c:v>
                </c:pt>
                <c:pt idx="82">
                  <c:v>39387</c:v>
                </c:pt>
                <c:pt idx="83">
                  <c:v>39417</c:v>
                </c:pt>
                <c:pt idx="84">
                  <c:v>39448</c:v>
                </c:pt>
                <c:pt idx="85">
                  <c:v>39479</c:v>
                </c:pt>
                <c:pt idx="86">
                  <c:v>39508</c:v>
                </c:pt>
                <c:pt idx="87">
                  <c:v>39539</c:v>
                </c:pt>
                <c:pt idx="88">
                  <c:v>39569</c:v>
                </c:pt>
                <c:pt idx="89">
                  <c:v>39600</c:v>
                </c:pt>
                <c:pt idx="90">
                  <c:v>39630</c:v>
                </c:pt>
                <c:pt idx="91">
                  <c:v>39661</c:v>
                </c:pt>
                <c:pt idx="92">
                  <c:v>39692</c:v>
                </c:pt>
                <c:pt idx="93">
                  <c:v>39722</c:v>
                </c:pt>
                <c:pt idx="94">
                  <c:v>39753</c:v>
                </c:pt>
                <c:pt idx="95">
                  <c:v>39783</c:v>
                </c:pt>
                <c:pt idx="96">
                  <c:v>39814</c:v>
                </c:pt>
                <c:pt idx="97">
                  <c:v>39845</c:v>
                </c:pt>
                <c:pt idx="98">
                  <c:v>39873</c:v>
                </c:pt>
                <c:pt idx="99">
                  <c:v>39904</c:v>
                </c:pt>
                <c:pt idx="100">
                  <c:v>39934</c:v>
                </c:pt>
                <c:pt idx="101">
                  <c:v>39965</c:v>
                </c:pt>
                <c:pt idx="102">
                  <c:v>39995</c:v>
                </c:pt>
                <c:pt idx="103">
                  <c:v>40026</c:v>
                </c:pt>
                <c:pt idx="104">
                  <c:v>40057</c:v>
                </c:pt>
                <c:pt idx="105">
                  <c:v>40087</c:v>
                </c:pt>
                <c:pt idx="106">
                  <c:v>40118</c:v>
                </c:pt>
                <c:pt idx="107">
                  <c:v>40148</c:v>
                </c:pt>
                <c:pt idx="108">
                  <c:v>40179</c:v>
                </c:pt>
                <c:pt idx="109">
                  <c:v>40210</c:v>
                </c:pt>
                <c:pt idx="110">
                  <c:v>40238</c:v>
                </c:pt>
                <c:pt idx="111">
                  <c:v>40269</c:v>
                </c:pt>
                <c:pt idx="112">
                  <c:v>40299</c:v>
                </c:pt>
                <c:pt idx="113">
                  <c:v>40330</c:v>
                </c:pt>
                <c:pt idx="114">
                  <c:v>40360</c:v>
                </c:pt>
                <c:pt idx="115">
                  <c:v>40391</c:v>
                </c:pt>
                <c:pt idx="116">
                  <c:v>40422</c:v>
                </c:pt>
                <c:pt idx="117">
                  <c:v>40452</c:v>
                </c:pt>
                <c:pt idx="118">
                  <c:v>40483</c:v>
                </c:pt>
                <c:pt idx="119">
                  <c:v>40513</c:v>
                </c:pt>
                <c:pt idx="120">
                  <c:v>40544</c:v>
                </c:pt>
                <c:pt idx="121">
                  <c:v>40575</c:v>
                </c:pt>
                <c:pt idx="122">
                  <c:v>40603</c:v>
                </c:pt>
                <c:pt idx="123">
                  <c:v>40634</c:v>
                </c:pt>
                <c:pt idx="124">
                  <c:v>40664</c:v>
                </c:pt>
                <c:pt idx="125">
                  <c:v>40695</c:v>
                </c:pt>
                <c:pt idx="126">
                  <c:v>40725</c:v>
                </c:pt>
                <c:pt idx="127">
                  <c:v>40756</c:v>
                </c:pt>
                <c:pt idx="128">
                  <c:v>40787</c:v>
                </c:pt>
                <c:pt idx="129">
                  <c:v>40817</c:v>
                </c:pt>
                <c:pt idx="130">
                  <c:v>40848</c:v>
                </c:pt>
                <c:pt idx="131">
                  <c:v>40878</c:v>
                </c:pt>
                <c:pt idx="132">
                  <c:v>40909</c:v>
                </c:pt>
                <c:pt idx="133">
                  <c:v>40940</c:v>
                </c:pt>
                <c:pt idx="134">
                  <c:v>40969</c:v>
                </c:pt>
                <c:pt idx="135">
                  <c:v>41000</c:v>
                </c:pt>
                <c:pt idx="136">
                  <c:v>41030</c:v>
                </c:pt>
                <c:pt idx="137">
                  <c:v>41061</c:v>
                </c:pt>
                <c:pt idx="138">
                  <c:v>41091</c:v>
                </c:pt>
                <c:pt idx="139">
                  <c:v>41122</c:v>
                </c:pt>
                <c:pt idx="140">
                  <c:v>41153</c:v>
                </c:pt>
                <c:pt idx="141">
                  <c:v>41183</c:v>
                </c:pt>
                <c:pt idx="142">
                  <c:v>41214</c:v>
                </c:pt>
                <c:pt idx="143">
                  <c:v>41244</c:v>
                </c:pt>
                <c:pt idx="144">
                  <c:v>41275</c:v>
                </c:pt>
                <c:pt idx="145">
                  <c:v>41306</c:v>
                </c:pt>
                <c:pt idx="146">
                  <c:v>41334</c:v>
                </c:pt>
                <c:pt idx="147">
                  <c:v>41365</c:v>
                </c:pt>
                <c:pt idx="148">
                  <c:v>41395</c:v>
                </c:pt>
                <c:pt idx="149">
                  <c:v>41426</c:v>
                </c:pt>
                <c:pt idx="150">
                  <c:v>41456</c:v>
                </c:pt>
                <c:pt idx="151">
                  <c:v>41487</c:v>
                </c:pt>
                <c:pt idx="152">
                  <c:v>41518</c:v>
                </c:pt>
                <c:pt idx="153">
                  <c:v>41548</c:v>
                </c:pt>
                <c:pt idx="154">
                  <c:v>41579</c:v>
                </c:pt>
                <c:pt idx="155">
                  <c:v>41609</c:v>
                </c:pt>
                <c:pt idx="156">
                  <c:v>41640</c:v>
                </c:pt>
                <c:pt idx="157">
                  <c:v>41671</c:v>
                </c:pt>
                <c:pt idx="158">
                  <c:v>41699</c:v>
                </c:pt>
                <c:pt idx="159">
                  <c:v>41730</c:v>
                </c:pt>
                <c:pt idx="160">
                  <c:v>41760</c:v>
                </c:pt>
                <c:pt idx="161">
                  <c:v>41791</c:v>
                </c:pt>
                <c:pt idx="162">
                  <c:v>41821</c:v>
                </c:pt>
                <c:pt idx="163">
                  <c:v>41852</c:v>
                </c:pt>
                <c:pt idx="164">
                  <c:v>41883</c:v>
                </c:pt>
                <c:pt idx="165">
                  <c:v>41913</c:v>
                </c:pt>
                <c:pt idx="166">
                  <c:v>41944</c:v>
                </c:pt>
                <c:pt idx="167">
                  <c:v>41974</c:v>
                </c:pt>
                <c:pt idx="168">
                  <c:v>42005</c:v>
                </c:pt>
                <c:pt idx="169">
                  <c:v>42036</c:v>
                </c:pt>
                <c:pt idx="170">
                  <c:v>42064</c:v>
                </c:pt>
                <c:pt idx="171">
                  <c:v>42095</c:v>
                </c:pt>
                <c:pt idx="172">
                  <c:v>42125</c:v>
                </c:pt>
                <c:pt idx="173">
                  <c:v>42156</c:v>
                </c:pt>
                <c:pt idx="174">
                  <c:v>42186</c:v>
                </c:pt>
                <c:pt idx="175">
                  <c:v>42217</c:v>
                </c:pt>
                <c:pt idx="176">
                  <c:v>42248</c:v>
                </c:pt>
                <c:pt idx="177">
                  <c:v>42278</c:v>
                </c:pt>
                <c:pt idx="178">
                  <c:v>42309</c:v>
                </c:pt>
                <c:pt idx="179">
                  <c:v>42339</c:v>
                </c:pt>
                <c:pt idx="180">
                  <c:v>42370</c:v>
                </c:pt>
                <c:pt idx="181">
                  <c:v>42401</c:v>
                </c:pt>
                <c:pt idx="182">
                  <c:v>42430</c:v>
                </c:pt>
                <c:pt idx="183">
                  <c:v>42461</c:v>
                </c:pt>
                <c:pt idx="184">
                  <c:v>42491</c:v>
                </c:pt>
                <c:pt idx="185">
                  <c:v>42522</c:v>
                </c:pt>
                <c:pt idx="186">
                  <c:v>42552</c:v>
                </c:pt>
                <c:pt idx="187">
                  <c:v>42583</c:v>
                </c:pt>
                <c:pt idx="188">
                  <c:v>42614</c:v>
                </c:pt>
                <c:pt idx="189">
                  <c:v>42644</c:v>
                </c:pt>
                <c:pt idx="190">
                  <c:v>42675</c:v>
                </c:pt>
                <c:pt idx="191">
                  <c:v>42705</c:v>
                </c:pt>
                <c:pt idx="192">
                  <c:v>42736</c:v>
                </c:pt>
                <c:pt idx="193">
                  <c:v>42767</c:v>
                </c:pt>
                <c:pt idx="194">
                  <c:v>42795</c:v>
                </c:pt>
                <c:pt idx="195">
                  <c:v>42826</c:v>
                </c:pt>
                <c:pt idx="196">
                  <c:v>42856</c:v>
                </c:pt>
                <c:pt idx="197">
                  <c:v>42887</c:v>
                </c:pt>
                <c:pt idx="198">
                  <c:v>42917</c:v>
                </c:pt>
                <c:pt idx="199">
                  <c:v>42948</c:v>
                </c:pt>
                <c:pt idx="200">
                  <c:v>42979</c:v>
                </c:pt>
                <c:pt idx="201">
                  <c:v>43009</c:v>
                </c:pt>
                <c:pt idx="202">
                  <c:v>43040</c:v>
                </c:pt>
                <c:pt idx="203">
                  <c:v>43070</c:v>
                </c:pt>
                <c:pt idx="204">
                  <c:v>43101</c:v>
                </c:pt>
                <c:pt idx="205">
                  <c:v>43132</c:v>
                </c:pt>
                <c:pt idx="206">
                  <c:v>43160</c:v>
                </c:pt>
                <c:pt idx="207">
                  <c:v>43191</c:v>
                </c:pt>
                <c:pt idx="208">
                  <c:v>43221</c:v>
                </c:pt>
                <c:pt idx="209">
                  <c:v>43252</c:v>
                </c:pt>
                <c:pt idx="210">
                  <c:v>43282</c:v>
                </c:pt>
              </c:numCache>
            </c:numRef>
          </c:cat>
          <c:val>
            <c:numRef>
              <c:f>'Against the person (QPS)'!$C$222:$C$433</c:f>
              <c:numCache>
                <c:formatCode>General</c:formatCode>
                <c:ptCount val="212"/>
                <c:pt idx="0">
                  <c:v>934.26909403846162</c:v>
                </c:pt>
                <c:pt idx="1">
                  <c:v>813.92851768461537</c:v>
                </c:pt>
                <c:pt idx="2">
                  <c:v>729.25780366923084</c:v>
                </c:pt>
                <c:pt idx="3">
                  <c:v>867.72366862307672</c:v>
                </c:pt>
                <c:pt idx="4">
                  <c:v>715.889380676923</c:v>
                </c:pt>
                <c:pt idx="5">
                  <c:v>526.98249899999996</c:v>
                </c:pt>
                <c:pt idx="6">
                  <c:v>600.67142834615402</c:v>
                </c:pt>
                <c:pt idx="7">
                  <c:v>878.13049301538456</c:v>
                </c:pt>
                <c:pt idx="8">
                  <c:v>718.19244405384654</c:v>
                </c:pt>
                <c:pt idx="9">
                  <c:v>817.49642681538239</c:v>
                </c:pt>
                <c:pt idx="10">
                  <c:v>961.93732369230736</c:v>
                </c:pt>
                <c:pt idx="11">
                  <c:v>877.34149767692304</c:v>
                </c:pt>
                <c:pt idx="12">
                  <c:v>870.40646239230739</c:v>
                </c:pt>
                <c:pt idx="13">
                  <c:v>624.49003663076951</c:v>
                </c:pt>
                <c:pt idx="14">
                  <c:v>534.72320131461538</c:v>
                </c:pt>
                <c:pt idx="15">
                  <c:v>512.23585734615403</c:v>
                </c:pt>
                <c:pt idx="16">
                  <c:v>553.70442504615403</c:v>
                </c:pt>
                <c:pt idx="17">
                  <c:v>568.48686435000002</c:v>
                </c:pt>
                <c:pt idx="18">
                  <c:v>704.42218324615374</c:v>
                </c:pt>
                <c:pt idx="19">
                  <c:v>948.27797880769344</c:v>
                </c:pt>
                <c:pt idx="20">
                  <c:v>653.26061155384616</c:v>
                </c:pt>
                <c:pt idx="21">
                  <c:v>768.12879286923078</c:v>
                </c:pt>
                <c:pt idx="22">
                  <c:v>917.52223488461232</c:v>
                </c:pt>
                <c:pt idx="23">
                  <c:v>933.95435511538437</c:v>
                </c:pt>
                <c:pt idx="24">
                  <c:v>650.75627387692316</c:v>
                </c:pt>
                <c:pt idx="25">
                  <c:v>648.87685514615384</c:v>
                </c:pt>
                <c:pt idx="26">
                  <c:v>576.92809217692309</c:v>
                </c:pt>
                <c:pt idx="27">
                  <c:v>870.21599635384655</c:v>
                </c:pt>
                <c:pt idx="28">
                  <c:v>469.49639562307692</c:v>
                </c:pt>
                <c:pt idx="29">
                  <c:v>669.63060373846156</c:v>
                </c:pt>
                <c:pt idx="30">
                  <c:v>805.82758849999686</c:v>
                </c:pt>
                <c:pt idx="31">
                  <c:v>989.44772201538285</c:v>
                </c:pt>
                <c:pt idx="32">
                  <c:v>777.38053884615385</c:v>
                </c:pt>
                <c:pt idx="33">
                  <c:v>1168.9022859692309</c:v>
                </c:pt>
                <c:pt idx="34">
                  <c:v>1085.826066646154</c:v>
                </c:pt>
                <c:pt idx="35">
                  <c:v>703.64603778461537</c:v>
                </c:pt>
                <c:pt idx="36">
                  <c:v>826.10961723076923</c:v>
                </c:pt>
                <c:pt idx="37">
                  <c:v>706.23763910307696</c:v>
                </c:pt>
                <c:pt idx="38">
                  <c:v>1270.02143943077</c:v>
                </c:pt>
                <c:pt idx="39">
                  <c:v>655.00555494615401</c:v>
                </c:pt>
                <c:pt idx="40">
                  <c:v>869.99131836153845</c:v>
                </c:pt>
                <c:pt idx="41">
                  <c:v>708.29551326153864</c:v>
                </c:pt>
                <c:pt idx="42">
                  <c:v>997.03617638461537</c:v>
                </c:pt>
                <c:pt idx="43">
                  <c:v>900.82881868461538</c:v>
                </c:pt>
                <c:pt idx="44">
                  <c:v>836.56931134615377</c:v>
                </c:pt>
                <c:pt idx="45">
                  <c:v>692.75698904615399</c:v>
                </c:pt>
                <c:pt idx="46">
                  <c:v>816.41633990769355</c:v>
                </c:pt>
                <c:pt idx="47">
                  <c:v>934.96314145384611</c:v>
                </c:pt>
                <c:pt idx="48">
                  <c:v>810.09865145384617</c:v>
                </c:pt>
                <c:pt idx="49">
                  <c:v>809.93047355384658</c:v>
                </c:pt>
                <c:pt idx="50">
                  <c:v>606.33190328461308</c:v>
                </c:pt>
                <c:pt idx="51">
                  <c:v>586.98684842307705</c:v>
                </c:pt>
                <c:pt idx="52">
                  <c:v>684.8859941230769</c:v>
                </c:pt>
                <c:pt idx="53">
                  <c:v>891.65465808461295</c:v>
                </c:pt>
                <c:pt idx="54">
                  <c:v>692.73742581538238</c:v>
                </c:pt>
                <c:pt idx="55">
                  <c:v>762.38862350769307</c:v>
                </c:pt>
                <c:pt idx="56">
                  <c:v>880.77460229230758</c:v>
                </c:pt>
                <c:pt idx="57">
                  <c:v>725.31598864615398</c:v>
                </c:pt>
                <c:pt idx="58">
                  <c:v>834.32690277692302</c:v>
                </c:pt>
                <c:pt idx="59">
                  <c:v>675.15825405384612</c:v>
                </c:pt>
                <c:pt idx="60">
                  <c:v>1004.1307306230771</c:v>
                </c:pt>
                <c:pt idx="61">
                  <c:v>906.23600579999936</c:v>
                </c:pt>
                <c:pt idx="62">
                  <c:v>937.21381283076937</c:v>
                </c:pt>
                <c:pt idx="63">
                  <c:v>761.57927988153801</c:v>
                </c:pt>
                <c:pt idx="64">
                  <c:v>1012.931446876923</c:v>
                </c:pt>
                <c:pt idx="65">
                  <c:v>1143.542332066153</c:v>
                </c:pt>
                <c:pt idx="66">
                  <c:v>877.5148543153847</c:v>
                </c:pt>
                <c:pt idx="67">
                  <c:v>676.10804256923097</c:v>
                </c:pt>
                <c:pt idx="68">
                  <c:v>645.55016880769222</c:v>
                </c:pt>
                <c:pt idx="69">
                  <c:v>880.24327402307699</c:v>
                </c:pt>
                <c:pt idx="70">
                  <c:v>802.86580899999797</c:v>
                </c:pt>
                <c:pt idx="71">
                  <c:v>979.28577866153898</c:v>
                </c:pt>
                <c:pt idx="72">
                  <c:v>903.64417220769303</c:v>
                </c:pt>
                <c:pt idx="73">
                  <c:v>793.92412442307636</c:v>
                </c:pt>
                <c:pt idx="74">
                  <c:v>917.5007514923077</c:v>
                </c:pt>
                <c:pt idx="75">
                  <c:v>888.2160451384616</c:v>
                </c:pt>
                <c:pt idx="76">
                  <c:v>659.32157106153841</c:v>
                </c:pt>
                <c:pt idx="77">
                  <c:v>581.57649975384618</c:v>
                </c:pt>
                <c:pt idx="78">
                  <c:v>702.73193578461542</c:v>
                </c:pt>
                <c:pt idx="79">
                  <c:v>909.82661200769257</c:v>
                </c:pt>
                <c:pt idx="80">
                  <c:v>927.31822897692302</c:v>
                </c:pt>
                <c:pt idx="81">
                  <c:v>794.39177233846158</c:v>
                </c:pt>
                <c:pt idx="82">
                  <c:v>945.28916378461543</c:v>
                </c:pt>
                <c:pt idx="83">
                  <c:v>1101.50182153077</c:v>
                </c:pt>
                <c:pt idx="84">
                  <c:v>863.15507601538468</c:v>
                </c:pt>
                <c:pt idx="85">
                  <c:v>819.1655220615379</c:v>
                </c:pt>
                <c:pt idx="86">
                  <c:v>804.84800641538436</c:v>
                </c:pt>
                <c:pt idx="87">
                  <c:v>595.09536934615403</c:v>
                </c:pt>
                <c:pt idx="88">
                  <c:v>710.87122794615379</c:v>
                </c:pt>
                <c:pt idx="89">
                  <c:v>729.8455658307663</c:v>
                </c:pt>
                <c:pt idx="90">
                  <c:v>508.41119910769021</c:v>
                </c:pt>
                <c:pt idx="91">
                  <c:v>515.64712083076654</c:v>
                </c:pt>
                <c:pt idx="92">
                  <c:v>553.1487298153844</c:v>
                </c:pt>
                <c:pt idx="93">
                  <c:v>816.04199976153836</c:v>
                </c:pt>
                <c:pt idx="94">
                  <c:v>818.04337693076945</c:v>
                </c:pt>
                <c:pt idx="95">
                  <c:v>846.61311145384616</c:v>
                </c:pt>
                <c:pt idx="96">
                  <c:v>718.42882215153838</c:v>
                </c:pt>
                <c:pt idx="97">
                  <c:v>731.50224188461209</c:v>
                </c:pt>
                <c:pt idx="98">
                  <c:v>842.96878066153852</c:v>
                </c:pt>
                <c:pt idx="99">
                  <c:v>689.07116928230778</c:v>
                </c:pt>
                <c:pt idx="100">
                  <c:v>505.61721372307699</c:v>
                </c:pt>
                <c:pt idx="101">
                  <c:v>653.33272215384397</c:v>
                </c:pt>
                <c:pt idx="102">
                  <c:v>443.69786406769231</c:v>
                </c:pt>
                <c:pt idx="103">
                  <c:v>602.81423057692314</c:v>
                </c:pt>
                <c:pt idx="104">
                  <c:v>805.9902918538462</c:v>
                </c:pt>
                <c:pt idx="105">
                  <c:v>706.27400188461536</c:v>
                </c:pt>
                <c:pt idx="106">
                  <c:v>685.7772274461538</c:v>
                </c:pt>
                <c:pt idx="107">
                  <c:v>772.75410912538439</c:v>
                </c:pt>
                <c:pt idx="108">
                  <c:v>869.61026610769238</c:v>
                </c:pt>
                <c:pt idx="109">
                  <c:v>685.83984052692301</c:v>
                </c:pt>
                <c:pt idx="110">
                  <c:v>741.01905876153842</c:v>
                </c:pt>
                <c:pt idx="111">
                  <c:v>520.17529693846154</c:v>
                </c:pt>
                <c:pt idx="112">
                  <c:v>587.00414032307697</c:v>
                </c:pt>
                <c:pt idx="113">
                  <c:v>491.8838286769232</c:v>
                </c:pt>
                <c:pt idx="114">
                  <c:v>469.05667327692299</c:v>
                </c:pt>
                <c:pt idx="115">
                  <c:v>578.64917322307701</c:v>
                </c:pt>
                <c:pt idx="116">
                  <c:v>675.78766750769307</c:v>
                </c:pt>
                <c:pt idx="117">
                  <c:v>627.31638841538438</c:v>
                </c:pt>
                <c:pt idx="118">
                  <c:v>563.62033174999999</c:v>
                </c:pt>
                <c:pt idx="119">
                  <c:v>588.82798184615376</c:v>
                </c:pt>
                <c:pt idx="120">
                  <c:v>445.98187244769002</c:v>
                </c:pt>
                <c:pt idx="121">
                  <c:v>591.85367493615377</c:v>
                </c:pt>
                <c:pt idx="122">
                  <c:v>637.42379863461554</c:v>
                </c:pt>
                <c:pt idx="123">
                  <c:v>424.25390925384607</c:v>
                </c:pt>
                <c:pt idx="124">
                  <c:v>492.26428482692302</c:v>
                </c:pt>
                <c:pt idx="125">
                  <c:v>448.59244949230771</c:v>
                </c:pt>
                <c:pt idx="126">
                  <c:v>761.21092261538479</c:v>
                </c:pt>
                <c:pt idx="127">
                  <c:v>827.22802649230766</c:v>
                </c:pt>
                <c:pt idx="128">
                  <c:v>754.9297171692308</c:v>
                </c:pt>
                <c:pt idx="129">
                  <c:v>792.47873606153905</c:v>
                </c:pt>
                <c:pt idx="130">
                  <c:v>999.6021896384616</c:v>
                </c:pt>
                <c:pt idx="131">
                  <c:v>782.87078404384658</c:v>
                </c:pt>
                <c:pt idx="132">
                  <c:v>655.58069467769303</c:v>
                </c:pt>
                <c:pt idx="133">
                  <c:v>599.65030111538476</c:v>
                </c:pt>
                <c:pt idx="134">
                  <c:v>505.98190113846158</c:v>
                </c:pt>
                <c:pt idx="135">
                  <c:v>506.49044095384619</c:v>
                </c:pt>
                <c:pt idx="136">
                  <c:v>551.18782697692302</c:v>
                </c:pt>
                <c:pt idx="137">
                  <c:v>416.46442321538461</c:v>
                </c:pt>
                <c:pt idx="138">
                  <c:v>530.58724319230737</c:v>
                </c:pt>
                <c:pt idx="139">
                  <c:v>617.79788493846195</c:v>
                </c:pt>
                <c:pt idx="140">
                  <c:v>648.63369558461534</c:v>
                </c:pt>
                <c:pt idx="141">
                  <c:v>707.48927797769295</c:v>
                </c:pt>
                <c:pt idx="142">
                  <c:v>834.40279700769258</c:v>
                </c:pt>
                <c:pt idx="143">
                  <c:v>896.80827316153841</c:v>
                </c:pt>
                <c:pt idx="144">
                  <c:v>696.57211809999797</c:v>
                </c:pt>
                <c:pt idx="145">
                  <c:v>607.63796119999699</c:v>
                </c:pt>
                <c:pt idx="146">
                  <c:v>626.72264624615377</c:v>
                </c:pt>
                <c:pt idx="147">
                  <c:v>663.13549946923081</c:v>
                </c:pt>
                <c:pt idx="148">
                  <c:v>707.32817033846152</c:v>
                </c:pt>
                <c:pt idx="149">
                  <c:v>524.30377273076954</c:v>
                </c:pt>
                <c:pt idx="150">
                  <c:v>704.44998305384615</c:v>
                </c:pt>
                <c:pt idx="151">
                  <c:v>798.25517065384599</c:v>
                </c:pt>
                <c:pt idx="152">
                  <c:v>891.19673358461557</c:v>
                </c:pt>
                <c:pt idx="153">
                  <c:v>896.24638047692304</c:v>
                </c:pt>
                <c:pt idx="154">
                  <c:v>702.53211928461269</c:v>
                </c:pt>
                <c:pt idx="155">
                  <c:v>767.81834850230757</c:v>
                </c:pt>
                <c:pt idx="156">
                  <c:v>613.43983201230753</c:v>
                </c:pt>
                <c:pt idx="157">
                  <c:v>475.51172582307697</c:v>
                </c:pt>
                <c:pt idx="158">
                  <c:v>504.83420664769221</c:v>
                </c:pt>
                <c:pt idx="159">
                  <c:v>447.97297631538459</c:v>
                </c:pt>
                <c:pt idx="160">
                  <c:v>635.61079308461558</c:v>
                </c:pt>
                <c:pt idx="161">
                  <c:v>570.15442041230767</c:v>
                </c:pt>
                <c:pt idx="162">
                  <c:v>657.53313273076924</c:v>
                </c:pt>
                <c:pt idx="163">
                  <c:v>734.62761703846138</c:v>
                </c:pt>
                <c:pt idx="164">
                  <c:v>746.76459721230765</c:v>
                </c:pt>
                <c:pt idx="165">
                  <c:v>803.29950236153854</c:v>
                </c:pt>
                <c:pt idx="166">
                  <c:v>839.1724584000001</c:v>
                </c:pt>
                <c:pt idx="167">
                  <c:v>751.05156249230481</c:v>
                </c:pt>
                <c:pt idx="168">
                  <c:v>578.64262835384397</c:v>
                </c:pt>
                <c:pt idx="169">
                  <c:v>559.11407951538467</c:v>
                </c:pt>
                <c:pt idx="170">
                  <c:v>641.92798279692238</c:v>
                </c:pt>
                <c:pt idx="171">
                  <c:v>689.19393321538496</c:v>
                </c:pt>
                <c:pt idx="172">
                  <c:v>711.10662144307696</c:v>
                </c:pt>
                <c:pt idx="173">
                  <c:v>1111.2623982430771</c:v>
                </c:pt>
                <c:pt idx="174">
                  <c:v>635.38859044307696</c:v>
                </c:pt>
                <c:pt idx="175">
                  <c:v>778.14506179230739</c:v>
                </c:pt>
                <c:pt idx="176">
                  <c:v>857.64557623076917</c:v>
                </c:pt>
                <c:pt idx="177">
                  <c:v>740.04159457384617</c:v>
                </c:pt>
                <c:pt idx="178">
                  <c:v>784.72151283846142</c:v>
                </c:pt>
                <c:pt idx="179">
                  <c:v>799.8563375846154</c:v>
                </c:pt>
                <c:pt idx="180">
                  <c:v>667.42138503076922</c:v>
                </c:pt>
                <c:pt idx="181">
                  <c:v>582.26322117692303</c:v>
                </c:pt>
                <c:pt idx="182">
                  <c:v>653.34760390076667</c:v>
                </c:pt>
                <c:pt idx="183">
                  <c:v>702.96255142307439</c:v>
                </c:pt>
                <c:pt idx="184">
                  <c:v>847.39056258461528</c:v>
                </c:pt>
                <c:pt idx="185">
                  <c:v>911.10294626153836</c:v>
                </c:pt>
                <c:pt idx="186">
                  <c:v>593.75279262384618</c:v>
                </c:pt>
                <c:pt idx="187">
                  <c:v>738.09162477769257</c:v>
                </c:pt>
                <c:pt idx="188">
                  <c:v>1003.303260446154</c:v>
                </c:pt>
                <c:pt idx="189">
                  <c:v>783.06582704615403</c:v>
                </c:pt>
                <c:pt idx="190">
                  <c:v>870.34622516153524</c:v>
                </c:pt>
                <c:pt idx="191">
                  <c:v>947.34011159307636</c:v>
                </c:pt>
                <c:pt idx="192">
                  <c:v>655.63348406153852</c:v>
                </c:pt>
                <c:pt idx="193">
                  <c:v>708.39249297692311</c:v>
                </c:pt>
                <c:pt idx="194">
                  <c:v>820.95706183076607</c:v>
                </c:pt>
                <c:pt idx="195">
                  <c:v>660.89330945384654</c:v>
                </c:pt>
                <c:pt idx="196">
                  <c:v>720.417513099997</c:v>
                </c:pt>
                <c:pt idx="197">
                  <c:v>647.58491247692314</c:v>
                </c:pt>
                <c:pt idx="198">
                  <c:v>531.12879819230761</c:v>
                </c:pt>
                <c:pt idx="199">
                  <c:v>513.24278762000006</c:v>
                </c:pt>
                <c:pt idx="200">
                  <c:v>756.78239732307702</c:v>
                </c:pt>
                <c:pt idx="201">
                  <c:v>997.53415433846158</c:v>
                </c:pt>
                <c:pt idx="202">
                  <c:v>772.28824789999987</c:v>
                </c:pt>
                <c:pt idx="203">
                  <c:v>643.90837824615403</c:v>
                </c:pt>
                <c:pt idx="204">
                  <c:v>426.32621764615362</c:v>
                </c:pt>
                <c:pt idx="205">
                  <c:v>628.30148289538238</c:v>
                </c:pt>
                <c:pt idx="206">
                  <c:v>569.92096857692309</c:v>
                </c:pt>
                <c:pt idx="207">
                  <c:v>490.75495121538461</c:v>
                </c:pt>
                <c:pt idx="208">
                  <c:v>585.70692405384625</c:v>
                </c:pt>
                <c:pt idx="209">
                  <c:v>626.53563355307699</c:v>
                </c:pt>
                <c:pt idx="210">
                  <c:v>624.12690626923074</c:v>
                </c:pt>
              </c:numCache>
            </c:numRef>
          </c:val>
          <c:smooth val="0"/>
          <c:extLst>
            <c:ext xmlns:c16="http://schemas.microsoft.com/office/drawing/2014/chart" uri="{C3380CC4-5D6E-409C-BE32-E72D297353CC}">
              <c16:uniqueId val="{00000001-38F0-C540-B27F-6C5BE1FA04F7}"/>
            </c:ext>
          </c:extLst>
        </c:ser>
        <c:ser>
          <c:idx val="4"/>
          <c:order val="2"/>
          <c:tx>
            <c:strRef>
              <c:f>'Against the person (QPS)'!$D$221</c:f>
              <c:strCache>
                <c:ptCount val="1"/>
                <c:pt idx="0">
                  <c:v>Qld State average</c:v>
                </c:pt>
              </c:strCache>
            </c:strRef>
          </c:tx>
          <c:spPr>
            <a:ln>
              <a:solidFill>
                <a:schemeClr val="tx1"/>
              </a:solidFill>
            </a:ln>
          </c:spPr>
          <c:marker>
            <c:symbol val="none"/>
          </c:marker>
          <c:cat>
            <c:numRef>
              <c:f>'Against the person (QPS)'!$A$222:$A$433</c:f>
              <c:numCache>
                <c:formatCode>mmm\-yy</c:formatCode>
                <c:ptCount val="212"/>
                <c:pt idx="0">
                  <c:v>36892</c:v>
                </c:pt>
                <c:pt idx="1">
                  <c:v>36923</c:v>
                </c:pt>
                <c:pt idx="2">
                  <c:v>36951</c:v>
                </c:pt>
                <c:pt idx="3">
                  <c:v>36982</c:v>
                </c:pt>
                <c:pt idx="4">
                  <c:v>37012</c:v>
                </c:pt>
                <c:pt idx="5">
                  <c:v>37043</c:v>
                </c:pt>
                <c:pt idx="6">
                  <c:v>37073</c:v>
                </c:pt>
                <c:pt idx="7">
                  <c:v>37104</c:v>
                </c:pt>
                <c:pt idx="8">
                  <c:v>37135</c:v>
                </c:pt>
                <c:pt idx="9">
                  <c:v>37165</c:v>
                </c:pt>
                <c:pt idx="10">
                  <c:v>37196</c:v>
                </c:pt>
                <c:pt idx="11">
                  <c:v>37226</c:v>
                </c:pt>
                <c:pt idx="12">
                  <c:v>37257</c:v>
                </c:pt>
                <c:pt idx="13">
                  <c:v>37288</c:v>
                </c:pt>
                <c:pt idx="14">
                  <c:v>37316</c:v>
                </c:pt>
                <c:pt idx="15">
                  <c:v>37347</c:v>
                </c:pt>
                <c:pt idx="16">
                  <c:v>37377</c:v>
                </c:pt>
                <c:pt idx="17">
                  <c:v>37408</c:v>
                </c:pt>
                <c:pt idx="18">
                  <c:v>37438</c:v>
                </c:pt>
                <c:pt idx="19">
                  <c:v>37469</c:v>
                </c:pt>
                <c:pt idx="20">
                  <c:v>37500</c:v>
                </c:pt>
                <c:pt idx="21">
                  <c:v>37530</c:v>
                </c:pt>
                <c:pt idx="22">
                  <c:v>37561</c:v>
                </c:pt>
                <c:pt idx="23">
                  <c:v>37591</c:v>
                </c:pt>
                <c:pt idx="24">
                  <c:v>37622</c:v>
                </c:pt>
                <c:pt idx="25">
                  <c:v>37653</c:v>
                </c:pt>
                <c:pt idx="26">
                  <c:v>37681</c:v>
                </c:pt>
                <c:pt idx="27">
                  <c:v>37712</c:v>
                </c:pt>
                <c:pt idx="28">
                  <c:v>37742</c:v>
                </c:pt>
                <c:pt idx="29">
                  <c:v>37773</c:v>
                </c:pt>
                <c:pt idx="30">
                  <c:v>37803</c:v>
                </c:pt>
                <c:pt idx="31">
                  <c:v>37834</c:v>
                </c:pt>
                <c:pt idx="32">
                  <c:v>37865</c:v>
                </c:pt>
                <c:pt idx="33">
                  <c:v>37895</c:v>
                </c:pt>
                <c:pt idx="34">
                  <c:v>37926</c:v>
                </c:pt>
                <c:pt idx="35">
                  <c:v>37956</c:v>
                </c:pt>
                <c:pt idx="36">
                  <c:v>37987</c:v>
                </c:pt>
                <c:pt idx="37">
                  <c:v>38018</c:v>
                </c:pt>
                <c:pt idx="38">
                  <c:v>38047</c:v>
                </c:pt>
                <c:pt idx="39">
                  <c:v>38078</c:v>
                </c:pt>
                <c:pt idx="40">
                  <c:v>38108</c:v>
                </c:pt>
                <c:pt idx="41">
                  <c:v>38139</c:v>
                </c:pt>
                <c:pt idx="42">
                  <c:v>38169</c:v>
                </c:pt>
                <c:pt idx="43">
                  <c:v>38200</c:v>
                </c:pt>
                <c:pt idx="44">
                  <c:v>38231</c:v>
                </c:pt>
                <c:pt idx="45">
                  <c:v>38261</c:v>
                </c:pt>
                <c:pt idx="46">
                  <c:v>38292</c:v>
                </c:pt>
                <c:pt idx="47">
                  <c:v>38322</c:v>
                </c:pt>
                <c:pt idx="48">
                  <c:v>38353</c:v>
                </c:pt>
                <c:pt idx="49">
                  <c:v>38384</c:v>
                </c:pt>
                <c:pt idx="50">
                  <c:v>38412</c:v>
                </c:pt>
                <c:pt idx="51">
                  <c:v>38443</c:v>
                </c:pt>
                <c:pt idx="52">
                  <c:v>38473</c:v>
                </c:pt>
                <c:pt idx="53">
                  <c:v>38504</c:v>
                </c:pt>
                <c:pt idx="54">
                  <c:v>38534</c:v>
                </c:pt>
                <c:pt idx="55">
                  <c:v>38565</c:v>
                </c:pt>
                <c:pt idx="56">
                  <c:v>38596</c:v>
                </c:pt>
                <c:pt idx="57">
                  <c:v>38626</c:v>
                </c:pt>
                <c:pt idx="58">
                  <c:v>38657</c:v>
                </c:pt>
                <c:pt idx="59">
                  <c:v>38687</c:v>
                </c:pt>
                <c:pt idx="60">
                  <c:v>38718</c:v>
                </c:pt>
                <c:pt idx="61">
                  <c:v>38749</c:v>
                </c:pt>
                <c:pt idx="62">
                  <c:v>38777</c:v>
                </c:pt>
                <c:pt idx="63">
                  <c:v>38808</c:v>
                </c:pt>
                <c:pt idx="64">
                  <c:v>38838</c:v>
                </c:pt>
                <c:pt idx="65">
                  <c:v>38869</c:v>
                </c:pt>
                <c:pt idx="66">
                  <c:v>38899</c:v>
                </c:pt>
                <c:pt idx="67">
                  <c:v>38930</c:v>
                </c:pt>
                <c:pt idx="68">
                  <c:v>38961</c:v>
                </c:pt>
                <c:pt idx="69">
                  <c:v>38991</c:v>
                </c:pt>
                <c:pt idx="70">
                  <c:v>39022</c:v>
                </c:pt>
                <c:pt idx="71">
                  <c:v>39052</c:v>
                </c:pt>
                <c:pt idx="72">
                  <c:v>39083</c:v>
                </c:pt>
                <c:pt idx="73">
                  <c:v>39114</c:v>
                </c:pt>
                <c:pt idx="74">
                  <c:v>39142</c:v>
                </c:pt>
                <c:pt idx="75">
                  <c:v>39173</c:v>
                </c:pt>
                <c:pt idx="76">
                  <c:v>39203</c:v>
                </c:pt>
                <c:pt idx="77">
                  <c:v>39234</c:v>
                </c:pt>
                <c:pt idx="78">
                  <c:v>39264</c:v>
                </c:pt>
                <c:pt idx="79">
                  <c:v>39295</c:v>
                </c:pt>
                <c:pt idx="80">
                  <c:v>39326</c:v>
                </c:pt>
                <c:pt idx="81">
                  <c:v>39356</c:v>
                </c:pt>
                <c:pt idx="82">
                  <c:v>39387</c:v>
                </c:pt>
                <c:pt idx="83">
                  <c:v>39417</c:v>
                </c:pt>
                <c:pt idx="84">
                  <c:v>39448</c:v>
                </c:pt>
                <c:pt idx="85">
                  <c:v>39479</c:v>
                </c:pt>
                <c:pt idx="86">
                  <c:v>39508</c:v>
                </c:pt>
                <c:pt idx="87">
                  <c:v>39539</c:v>
                </c:pt>
                <c:pt idx="88">
                  <c:v>39569</c:v>
                </c:pt>
                <c:pt idx="89">
                  <c:v>39600</c:v>
                </c:pt>
                <c:pt idx="90">
                  <c:v>39630</c:v>
                </c:pt>
                <c:pt idx="91">
                  <c:v>39661</c:v>
                </c:pt>
                <c:pt idx="92">
                  <c:v>39692</c:v>
                </c:pt>
                <c:pt idx="93">
                  <c:v>39722</c:v>
                </c:pt>
                <c:pt idx="94">
                  <c:v>39753</c:v>
                </c:pt>
                <c:pt idx="95">
                  <c:v>39783</c:v>
                </c:pt>
                <c:pt idx="96">
                  <c:v>39814</c:v>
                </c:pt>
                <c:pt idx="97">
                  <c:v>39845</c:v>
                </c:pt>
                <c:pt idx="98">
                  <c:v>39873</c:v>
                </c:pt>
                <c:pt idx="99">
                  <c:v>39904</c:v>
                </c:pt>
                <c:pt idx="100">
                  <c:v>39934</c:v>
                </c:pt>
                <c:pt idx="101">
                  <c:v>39965</c:v>
                </c:pt>
                <c:pt idx="102">
                  <c:v>39995</c:v>
                </c:pt>
                <c:pt idx="103">
                  <c:v>40026</c:v>
                </c:pt>
                <c:pt idx="104">
                  <c:v>40057</c:v>
                </c:pt>
                <c:pt idx="105">
                  <c:v>40087</c:v>
                </c:pt>
                <c:pt idx="106">
                  <c:v>40118</c:v>
                </c:pt>
                <c:pt idx="107">
                  <c:v>40148</c:v>
                </c:pt>
                <c:pt idx="108">
                  <c:v>40179</c:v>
                </c:pt>
                <c:pt idx="109">
                  <c:v>40210</c:v>
                </c:pt>
                <c:pt idx="110">
                  <c:v>40238</c:v>
                </c:pt>
                <c:pt idx="111">
                  <c:v>40269</c:v>
                </c:pt>
                <c:pt idx="112">
                  <c:v>40299</c:v>
                </c:pt>
                <c:pt idx="113">
                  <c:v>40330</c:v>
                </c:pt>
                <c:pt idx="114">
                  <c:v>40360</c:v>
                </c:pt>
                <c:pt idx="115">
                  <c:v>40391</c:v>
                </c:pt>
                <c:pt idx="116">
                  <c:v>40422</c:v>
                </c:pt>
                <c:pt idx="117">
                  <c:v>40452</c:v>
                </c:pt>
                <c:pt idx="118">
                  <c:v>40483</c:v>
                </c:pt>
                <c:pt idx="119">
                  <c:v>40513</c:v>
                </c:pt>
                <c:pt idx="120">
                  <c:v>40544</c:v>
                </c:pt>
                <c:pt idx="121">
                  <c:v>40575</c:v>
                </c:pt>
                <c:pt idx="122">
                  <c:v>40603</c:v>
                </c:pt>
                <c:pt idx="123">
                  <c:v>40634</c:v>
                </c:pt>
                <c:pt idx="124">
                  <c:v>40664</c:v>
                </c:pt>
                <c:pt idx="125">
                  <c:v>40695</c:v>
                </c:pt>
                <c:pt idx="126">
                  <c:v>40725</c:v>
                </c:pt>
                <c:pt idx="127">
                  <c:v>40756</c:v>
                </c:pt>
                <c:pt idx="128">
                  <c:v>40787</c:v>
                </c:pt>
                <c:pt idx="129">
                  <c:v>40817</c:v>
                </c:pt>
                <c:pt idx="130">
                  <c:v>40848</c:v>
                </c:pt>
                <c:pt idx="131">
                  <c:v>40878</c:v>
                </c:pt>
                <c:pt idx="132">
                  <c:v>40909</c:v>
                </c:pt>
                <c:pt idx="133">
                  <c:v>40940</c:v>
                </c:pt>
                <c:pt idx="134">
                  <c:v>40969</c:v>
                </c:pt>
                <c:pt idx="135">
                  <c:v>41000</c:v>
                </c:pt>
                <c:pt idx="136">
                  <c:v>41030</c:v>
                </c:pt>
                <c:pt idx="137">
                  <c:v>41061</c:v>
                </c:pt>
                <c:pt idx="138">
                  <c:v>41091</c:v>
                </c:pt>
                <c:pt idx="139">
                  <c:v>41122</c:v>
                </c:pt>
                <c:pt idx="140">
                  <c:v>41153</c:v>
                </c:pt>
                <c:pt idx="141">
                  <c:v>41183</c:v>
                </c:pt>
                <c:pt idx="142">
                  <c:v>41214</c:v>
                </c:pt>
                <c:pt idx="143">
                  <c:v>41244</c:v>
                </c:pt>
                <c:pt idx="144">
                  <c:v>41275</c:v>
                </c:pt>
                <c:pt idx="145">
                  <c:v>41306</c:v>
                </c:pt>
                <c:pt idx="146">
                  <c:v>41334</c:v>
                </c:pt>
                <c:pt idx="147">
                  <c:v>41365</c:v>
                </c:pt>
                <c:pt idx="148">
                  <c:v>41395</c:v>
                </c:pt>
                <c:pt idx="149">
                  <c:v>41426</c:v>
                </c:pt>
                <c:pt idx="150">
                  <c:v>41456</c:v>
                </c:pt>
                <c:pt idx="151">
                  <c:v>41487</c:v>
                </c:pt>
                <c:pt idx="152">
                  <c:v>41518</c:v>
                </c:pt>
                <c:pt idx="153">
                  <c:v>41548</c:v>
                </c:pt>
                <c:pt idx="154">
                  <c:v>41579</c:v>
                </c:pt>
                <c:pt idx="155">
                  <c:v>41609</c:v>
                </c:pt>
                <c:pt idx="156">
                  <c:v>41640</c:v>
                </c:pt>
                <c:pt idx="157">
                  <c:v>41671</c:v>
                </c:pt>
                <c:pt idx="158">
                  <c:v>41699</c:v>
                </c:pt>
                <c:pt idx="159">
                  <c:v>41730</c:v>
                </c:pt>
                <c:pt idx="160">
                  <c:v>41760</c:v>
                </c:pt>
                <c:pt idx="161">
                  <c:v>41791</c:v>
                </c:pt>
                <c:pt idx="162">
                  <c:v>41821</c:v>
                </c:pt>
                <c:pt idx="163">
                  <c:v>41852</c:v>
                </c:pt>
                <c:pt idx="164">
                  <c:v>41883</c:v>
                </c:pt>
                <c:pt idx="165">
                  <c:v>41913</c:v>
                </c:pt>
                <c:pt idx="166">
                  <c:v>41944</c:v>
                </c:pt>
                <c:pt idx="167">
                  <c:v>41974</c:v>
                </c:pt>
                <c:pt idx="168">
                  <c:v>42005</c:v>
                </c:pt>
                <c:pt idx="169">
                  <c:v>42036</c:v>
                </c:pt>
                <c:pt idx="170">
                  <c:v>42064</c:v>
                </c:pt>
                <c:pt idx="171">
                  <c:v>42095</c:v>
                </c:pt>
                <c:pt idx="172">
                  <c:v>42125</c:v>
                </c:pt>
                <c:pt idx="173">
                  <c:v>42156</c:v>
                </c:pt>
                <c:pt idx="174">
                  <c:v>42186</c:v>
                </c:pt>
                <c:pt idx="175">
                  <c:v>42217</c:v>
                </c:pt>
                <c:pt idx="176">
                  <c:v>42248</c:v>
                </c:pt>
                <c:pt idx="177">
                  <c:v>42278</c:v>
                </c:pt>
                <c:pt idx="178">
                  <c:v>42309</c:v>
                </c:pt>
                <c:pt idx="179">
                  <c:v>42339</c:v>
                </c:pt>
                <c:pt idx="180">
                  <c:v>42370</c:v>
                </c:pt>
                <c:pt idx="181">
                  <c:v>42401</c:v>
                </c:pt>
                <c:pt idx="182">
                  <c:v>42430</c:v>
                </c:pt>
                <c:pt idx="183">
                  <c:v>42461</c:v>
                </c:pt>
                <c:pt idx="184">
                  <c:v>42491</c:v>
                </c:pt>
                <c:pt idx="185">
                  <c:v>42522</c:v>
                </c:pt>
                <c:pt idx="186">
                  <c:v>42552</c:v>
                </c:pt>
                <c:pt idx="187">
                  <c:v>42583</c:v>
                </c:pt>
                <c:pt idx="188">
                  <c:v>42614</c:v>
                </c:pt>
                <c:pt idx="189">
                  <c:v>42644</c:v>
                </c:pt>
                <c:pt idx="190">
                  <c:v>42675</c:v>
                </c:pt>
                <c:pt idx="191">
                  <c:v>42705</c:v>
                </c:pt>
                <c:pt idx="192">
                  <c:v>42736</c:v>
                </c:pt>
                <c:pt idx="193">
                  <c:v>42767</c:v>
                </c:pt>
                <c:pt idx="194">
                  <c:v>42795</c:v>
                </c:pt>
                <c:pt idx="195">
                  <c:v>42826</c:v>
                </c:pt>
                <c:pt idx="196">
                  <c:v>42856</c:v>
                </c:pt>
                <c:pt idx="197">
                  <c:v>42887</c:v>
                </c:pt>
                <c:pt idx="198">
                  <c:v>42917</c:v>
                </c:pt>
                <c:pt idx="199">
                  <c:v>42948</c:v>
                </c:pt>
                <c:pt idx="200">
                  <c:v>42979</c:v>
                </c:pt>
                <c:pt idx="201">
                  <c:v>43009</c:v>
                </c:pt>
                <c:pt idx="202">
                  <c:v>43040</c:v>
                </c:pt>
                <c:pt idx="203">
                  <c:v>43070</c:v>
                </c:pt>
                <c:pt idx="204">
                  <c:v>43101</c:v>
                </c:pt>
                <c:pt idx="205">
                  <c:v>43132</c:v>
                </c:pt>
                <c:pt idx="206">
                  <c:v>43160</c:v>
                </c:pt>
                <c:pt idx="207">
                  <c:v>43191</c:v>
                </c:pt>
                <c:pt idx="208">
                  <c:v>43221</c:v>
                </c:pt>
                <c:pt idx="209">
                  <c:v>43252</c:v>
                </c:pt>
                <c:pt idx="210">
                  <c:v>43282</c:v>
                </c:pt>
              </c:numCache>
            </c:numRef>
          </c:cat>
          <c:val>
            <c:numRef>
              <c:f>'Against the person (QPS)'!$D$222:$D$433</c:f>
              <c:numCache>
                <c:formatCode>General</c:formatCode>
                <c:ptCount val="212"/>
                <c:pt idx="0">
                  <c:v>75.151149289000003</c:v>
                </c:pt>
                <c:pt idx="1">
                  <c:v>75.459145801999981</c:v>
                </c:pt>
                <c:pt idx="2">
                  <c:v>82.039071317999486</c:v>
                </c:pt>
                <c:pt idx="3">
                  <c:v>72.071184153999624</c:v>
                </c:pt>
                <c:pt idx="4">
                  <c:v>71.98718510499998</c:v>
                </c:pt>
                <c:pt idx="5">
                  <c:v>69.579212362999726</c:v>
                </c:pt>
                <c:pt idx="6">
                  <c:v>70.447202537999999</c:v>
                </c:pt>
                <c:pt idx="7">
                  <c:v>69.943208243000001</c:v>
                </c:pt>
                <c:pt idx="8">
                  <c:v>71.98718510499998</c:v>
                </c:pt>
                <c:pt idx="9">
                  <c:v>81.311079559000007</c:v>
                </c:pt>
                <c:pt idx="10">
                  <c:v>77.587121714000006</c:v>
                </c:pt>
                <c:pt idx="11">
                  <c:v>81.115081776999531</c:v>
                </c:pt>
                <c:pt idx="12">
                  <c:v>78.316552713999727</c:v>
                </c:pt>
                <c:pt idx="13">
                  <c:v>71.883700603999728</c:v>
                </c:pt>
                <c:pt idx="14">
                  <c:v>76.208767128999654</c:v>
                </c:pt>
                <c:pt idx="15">
                  <c:v>65.040240912000002</c:v>
                </c:pt>
                <c:pt idx="16">
                  <c:v>88.143760830999653</c:v>
                </c:pt>
                <c:pt idx="17">
                  <c:v>67.668129433000004</c:v>
                </c:pt>
                <c:pt idx="18">
                  <c:v>72.212186669000005</c:v>
                </c:pt>
                <c:pt idx="19">
                  <c:v>70.788747052999412</c:v>
                </c:pt>
                <c:pt idx="20">
                  <c:v>71.582588376999382</c:v>
                </c:pt>
                <c:pt idx="21">
                  <c:v>86.227592117999563</c:v>
                </c:pt>
                <c:pt idx="22">
                  <c:v>78.645038778999591</c:v>
                </c:pt>
                <c:pt idx="23">
                  <c:v>80.342216782999998</c:v>
                </c:pt>
                <c:pt idx="24">
                  <c:v>73.040652440000002</c:v>
                </c:pt>
                <c:pt idx="25">
                  <c:v>68.632566245999982</c:v>
                </c:pt>
                <c:pt idx="26">
                  <c:v>71.38428065799998</c:v>
                </c:pt>
                <c:pt idx="27">
                  <c:v>63.289431466000003</c:v>
                </c:pt>
                <c:pt idx="28">
                  <c:v>70.956829874999983</c:v>
                </c:pt>
                <c:pt idx="29">
                  <c:v>63.155853096999998</c:v>
                </c:pt>
                <c:pt idx="30">
                  <c:v>71.170555266999727</c:v>
                </c:pt>
                <c:pt idx="31">
                  <c:v>76.887709481000002</c:v>
                </c:pt>
                <c:pt idx="32">
                  <c:v>69.941634266999998</c:v>
                </c:pt>
                <c:pt idx="33">
                  <c:v>72.185750874999471</c:v>
                </c:pt>
                <c:pt idx="34">
                  <c:v>78.06319913199998</c:v>
                </c:pt>
                <c:pt idx="35">
                  <c:v>73.334524852000001</c:v>
                </c:pt>
                <c:pt idx="36">
                  <c:v>73.055402522999486</c:v>
                </c:pt>
                <c:pt idx="37">
                  <c:v>77.572409182999564</c:v>
                </c:pt>
                <c:pt idx="38">
                  <c:v>81.436669217000002</c:v>
                </c:pt>
                <c:pt idx="39">
                  <c:v>71.567140213000002</c:v>
                </c:pt>
                <c:pt idx="40">
                  <c:v>68.642835321999726</c:v>
                </c:pt>
                <c:pt idx="41">
                  <c:v>61.984819723999998</c:v>
                </c:pt>
                <c:pt idx="42">
                  <c:v>66.031848812999471</c:v>
                </c:pt>
                <c:pt idx="43">
                  <c:v>68.225077481</c:v>
                </c:pt>
                <c:pt idx="44">
                  <c:v>63.159763654000002</c:v>
                </c:pt>
                <c:pt idx="45">
                  <c:v>75.222521325000002</c:v>
                </c:pt>
                <c:pt idx="46">
                  <c:v>72.794303872</c:v>
                </c:pt>
                <c:pt idx="47">
                  <c:v>73.603709690000002</c:v>
                </c:pt>
                <c:pt idx="48">
                  <c:v>69.057142871999758</c:v>
                </c:pt>
                <c:pt idx="49">
                  <c:v>69.771703107999727</c:v>
                </c:pt>
                <c:pt idx="50">
                  <c:v>70.231063261000003</c:v>
                </c:pt>
                <c:pt idx="51">
                  <c:v>65.305701628999728</c:v>
                </c:pt>
                <c:pt idx="52">
                  <c:v>65.535381704999565</c:v>
                </c:pt>
                <c:pt idx="53">
                  <c:v>60.890740166999997</c:v>
                </c:pt>
                <c:pt idx="54">
                  <c:v>68.878502812999216</c:v>
                </c:pt>
                <c:pt idx="55">
                  <c:v>63.621381071000002</c:v>
                </c:pt>
                <c:pt idx="56">
                  <c:v>61.783940463</c:v>
                </c:pt>
                <c:pt idx="57">
                  <c:v>78.652666049999979</c:v>
                </c:pt>
                <c:pt idx="58">
                  <c:v>75.79442510299998</c:v>
                </c:pt>
                <c:pt idx="59">
                  <c:v>74.212184578999981</c:v>
                </c:pt>
                <c:pt idx="60">
                  <c:v>69.735668134999727</c:v>
                </c:pt>
                <c:pt idx="61">
                  <c:v>68.912313198000007</c:v>
                </c:pt>
                <c:pt idx="62">
                  <c:v>77.594965259000006</c:v>
                </c:pt>
                <c:pt idx="63">
                  <c:v>69.211714993000001</c:v>
                </c:pt>
                <c:pt idx="64">
                  <c:v>68.513110804999982</c:v>
                </c:pt>
                <c:pt idx="65">
                  <c:v>65.693743900000001</c:v>
                </c:pt>
                <c:pt idx="66">
                  <c:v>61.327467718999998</c:v>
                </c:pt>
                <c:pt idx="67">
                  <c:v>66.566999135999978</c:v>
                </c:pt>
                <c:pt idx="68">
                  <c:v>67.290553474000006</c:v>
                </c:pt>
                <c:pt idx="69">
                  <c:v>65.743644199000002</c:v>
                </c:pt>
                <c:pt idx="70">
                  <c:v>76.372407928999564</c:v>
                </c:pt>
                <c:pt idx="71">
                  <c:v>75.124900448999981</c:v>
                </c:pt>
                <c:pt idx="72">
                  <c:v>67.623153195</c:v>
                </c:pt>
                <c:pt idx="73">
                  <c:v>65.993386552999596</c:v>
                </c:pt>
                <c:pt idx="74">
                  <c:v>76.817956038999981</c:v>
                </c:pt>
                <c:pt idx="75">
                  <c:v>61.395985131000003</c:v>
                </c:pt>
                <c:pt idx="76">
                  <c:v>61.493284631999998</c:v>
                </c:pt>
                <c:pt idx="77">
                  <c:v>59.304045858999999</c:v>
                </c:pt>
                <c:pt idx="78">
                  <c:v>52.274156912000002</c:v>
                </c:pt>
                <c:pt idx="79">
                  <c:v>62.223030889</c:v>
                </c:pt>
                <c:pt idx="80">
                  <c:v>63.877122405999998</c:v>
                </c:pt>
                <c:pt idx="81">
                  <c:v>71.709732236999471</c:v>
                </c:pt>
                <c:pt idx="82">
                  <c:v>65.239315419999983</c:v>
                </c:pt>
                <c:pt idx="83">
                  <c:v>64.533894038</c:v>
                </c:pt>
                <c:pt idx="84">
                  <c:v>59.556748955000003</c:v>
                </c:pt>
                <c:pt idx="85">
                  <c:v>67.424970465000001</c:v>
                </c:pt>
                <c:pt idx="86">
                  <c:v>63.277564548000001</c:v>
                </c:pt>
                <c:pt idx="87">
                  <c:v>59.296054869000002</c:v>
                </c:pt>
                <c:pt idx="88">
                  <c:v>61.713400032000003</c:v>
                </c:pt>
                <c:pt idx="89">
                  <c:v>56.878709706000002</c:v>
                </c:pt>
                <c:pt idx="90">
                  <c:v>51.80702475799982</c:v>
                </c:pt>
                <c:pt idx="91">
                  <c:v>56.949808093999998</c:v>
                </c:pt>
                <c:pt idx="92">
                  <c:v>56.926108631000012</c:v>
                </c:pt>
                <c:pt idx="93">
                  <c:v>61.571203257000001</c:v>
                </c:pt>
                <c:pt idx="94">
                  <c:v>65.244619925999999</c:v>
                </c:pt>
                <c:pt idx="95">
                  <c:v>58.608770460000002</c:v>
                </c:pt>
                <c:pt idx="96">
                  <c:v>59.092985053</c:v>
                </c:pt>
                <c:pt idx="97">
                  <c:v>61.426210811000011</c:v>
                </c:pt>
                <c:pt idx="98">
                  <c:v>68.795508009000002</c:v>
                </c:pt>
                <c:pt idx="99">
                  <c:v>55.188874624999997</c:v>
                </c:pt>
                <c:pt idx="100">
                  <c:v>60.432857271000003</c:v>
                </c:pt>
                <c:pt idx="101">
                  <c:v>59.231592524</c:v>
                </c:pt>
                <c:pt idx="102">
                  <c:v>50.776536805000013</c:v>
                </c:pt>
                <c:pt idx="103">
                  <c:v>62.165450655999997</c:v>
                </c:pt>
                <c:pt idx="104">
                  <c:v>62.558171823000002</c:v>
                </c:pt>
                <c:pt idx="105">
                  <c:v>64.98380256199998</c:v>
                </c:pt>
                <c:pt idx="106">
                  <c:v>65.284118749000001</c:v>
                </c:pt>
                <c:pt idx="107">
                  <c:v>61.634122017999999</c:v>
                </c:pt>
                <c:pt idx="108">
                  <c:v>64.907290865999997</c:v>
                </c:pt>
                <c:pt idx="109">
                  <c:v>63.068364471999999</c:v>
                </c:pt>
                <c:pt idx="110">
                  <c:v>63.908367886999997</c:v>
                </c:pt>
                <c:pt idx="111">
                  <c:v>55.780767281999999</c:v>
                </c:pt>
                <c:pt idx="112">
                  <c:v>54.350491197999993</c:v>
                </c:pt>
                <c:pt idx="113">
                  <c:v>52.057508904000002</c:v>
                </c:pt>
                <c:pt idx="114">
                  <c:v>55.394819767000001</c:v>
                </c:pt>
                <c:pt idx="115">
                  <c:v>59.049969760000003</c:v>
                </c:pt>
                <c:pt idx="116">
                  <c:v>53.487784987999973</c:v>
                </c:pt>
                <c:pt idx="117">
                  <c:v>60.026189944000002</c:v>
                </c:pt>
                <c:pt idx="118">
                  <c:v>56.961312621000012</c:v>
                </c:pt>
                <c:pt idx="119">
                  <c:v>54.009949272999997</c:v>
                </c:pt>
                <c:pt idx="120">
                  <c:v>55.754384067999993</c:v>
                </c:pt>
                <c:pt idx="121">
                  <c:v>55.374646676999973</c:v>
                </c:pt>
                <c:pt idx="122">
                  <c:v>63.081081974999982</c:v>
                </c:pt>
                <c:pt idx="123">
                  <c:v>54.972571791999997</c:v>
                </c:pt>
                <c:pt idx="124">
                  <c:v>53.721672149</c:v>
                </c:pt>
                <c:pt idx="125">
                  <c:v>51.644285243000013</c:v>
                </c:pt>
                <c:pt idx="126">
                  <c:v>52.694147443000013</c:v>
                </c:pt>
                <c:pt idx="127">
                  <c:v>57.161646165999997</c:v>
                </c:pt>
                <c:pt idx="128">
                  <c:v>55.888409029999998</c:v>
                </c:pt>
                <c:pt idx="129">
                  <c:v>58.412545809000001</c:v>
                </c:pt>
                <c:pt idx="130">
                  <c:v>62.880044531999992</c:v>
                </c:pt>
                <c:pt idx="131">
                  <c:v>57.898783455</c:v>
                </c:pt>
                <c:pt idx="132">
                  <c:v>58.338729192000002</c:v>
                </c:pt>
                <c:pt idx="133">
                  <c:v>58.798261566999997</c:v>
                </c:pt>
                <c:pt idx="134">
                  <c:v>57.747901851999998</c:v>
                </c:pt>
                <c:pt idx="135">
                  <c:v>51.336331089000012</c:v>
                </c:pt>
                <c:pt idx="136">
                  <c:v>52.977518144000001</c:v>
                </c:pt>
                <c:pt idx="137">
                  <c:v>48.973021729999999</c:v>
                </c:pt>
                <c:pt idx="138">
                  <c:v>51.555156029999999</c:v>
                </c:pt>
                <c:pt idx="139">
                  <c:v>54.968825105000001</c:v>
                </c:pt>
                <c:pt idx="140">
                  <c:v>56.785072113000012</c:v>
                </c:pt>
                <c:pt idx="141">
                  <c:v>58.710731591000012</c:v>
                </c:pt>
                <c:pt idx="142">
                  <c:v>61.249100903000013</c:v>
                </c:pt>
                <c:pt idx="143">
                  <c:v>59.629796341999999</c:v>
                </c:pt>
                <c:pt idx="144">
                  <c:v>53.131138521000011</c:v>
                </c:pt>
                <c:pt idx="145">
                  <c:v>51.476832954000002</c:v>
                </c:pt>
                <c:pt idx="146">
                  <c:v>59.38312449299999</c:v>
                </c:pt>
                <c:pt idx="147">
                  <c:v>47.888923478999999</c:v>
                </c:pt>
                <c:pt idx="148">
                  <c:v>51.756131297000003</c:v>
                </c:pt>
                <c:pt idx="149">
                  <c:v>49.135023775999997</c:v>
                </c:pt>
                <c:pt idx="150">
                  <c:v>48.769787481999998</c:v>
                </c:pt>
                <c:pt idx="151">
                  <c:v>52.508088373</c:v>
                </c:pt>
                <c:pt idx="152">
                  <c:v>53.754188669000001</c:v>
                </c:pt>
                <c:pt idx="153">
                  <c:v>54.269816379000012</c:v>
                </c:pt>
                <c:pt idx="154">
                  <c:v>54.720990624000002</c:v>
                </c:pt>
                <c:pt idx="155">
                  <c:v>52.615510811999997</c:v>
                </c:pt>
                <c:pt idx="156">
                  <c:v>51.096251664</c:v>
                </c:pt>
                <c:pt idx="157">
                  <c:v>49.170088075999999</c:v>
                </c:pt>
                <c:pt idx="158">
                  <c:v>55.139078536</c:v>
                </c:pt>
                <c:pt idx="159">
                  <c:v>45.444760697</c:v>
                </c:pt>
                <c:pt idx="160">
                  <c:v>49.551087467999693</c:v>
                </c:pt>
                <c:pt idx="161">
                  <c:v>43.158764351000002</c:v>
                </c:pt>
                <c:pt idx="162">
                  <c:v>45.381260798999953</c:v>
                </c:pt>
                <c:pt idx="163">
                  <c:v>48.429255927</c:v>
                </c:pt>
                <c:pt idx="164">
                  <c:v>52.874248823000002</c:v>
                </c:pt>
                <c:pt idx="165">
                  <c:v>54.969745473000003</c:v>
                </c:pt>
                <c:pt idx="166">
                  <c:v>55.054412005000003</c:v>
                </c:pt>
                <c:pt idx="167">
                  <c:v>48.619755623000003</c:v>
                </c:pt>
                <c:pt idx="168">
                  <c:v>47.446192986</c:v>
                </c:pt>
                <c:pt idx="169">
                  <c:v>45.439657953000001</c:v>
                </c:pt>
                <c:pt idx="170">
                  <c:v>53.361291054999953</c:v>
                </c:pt>
                <c:pt idx="171">
                  <c:v>45.230643887000006</c:v>
                </c:pt>
                <c:pt idx="172">
                  <c:v>47.467094393000004</c:v>
                </c:pt>
                <c:pt idx="173">
                  <c:v>48.533066130000002</c:v>
                </c:pt>
                <c:pt idx="174">
                  <c:v>43.203207446</c:v>
                </c:pt>
                <c:pt idx="175">
                  <c:v>50.811319449000003</c:v>
                </c:pt>
                <c:pt idx="176">
                  <c:v>47.655207051999973</c:v>
                </c:pt>
                <c:pt idx="177">
                  <c:v>55.576840154999999</c:v>
                </c:pt>
                <c:pt idx="178">
                  <c:v>57.437065341999997</c:v>
                </c:pt>
                <c:pt idx="179">
                  <c:v>54.176445911999998</c:v>
                </c:pt>
                <c:pt idx="180">
                  <c:v>54.218739721000013</c:v>
                </c:pt>
                <c:pt idx="181">
                  <c:v>60.220129321000002</c:v>
                </c:pt>
                <c:pt idx="182">
                  <c:v>59.601429361999998</c:v>
                </c:pt>
                <c:pt idx="183">
                  <c:v>56.095462929</c:v>
                </c:pt>
                <c:pt idx="184">
                  <c:v>56.631669559999892</c:v>
                </c:pt>
                <c:pt idx="185">
                  <c:v>54.63120636</c:v>
                </c:pt>
                <c:pt idx="186">
                  <c:v>51.248979918000003</c:v>
                </c:pt>
                <c:pt idx="187">
                  <c:v>58.034056133</c:v>
                </c:pt>
                <c:pt idx="188">
                  <c:v>58.034056133</c:v>
                </c:pt>
                <c:pt idx="189">
                  <c:v>59.663299358000003</c:v>
                </c:pt>
                <c:pt idx="190">
                  <c:v>62.901162475</c:v>
                </c:pt>
                <c:pt idx="191">
                  <c:v>60.137635993000011</c:v>
                </c:pt>
                <c:pt idx="192">
                  <c:v>60.241978371999998</c:v>
                </c:pt>
                <c:pt idx="193">
                  <c:v>64.198591972999594</c:v>
                </c:pt>
                <c:pt idx="194">
                  <c:v>63.731914471000003</c:v>
                </c:pt>
                <c:pt idx="195">
                  <c:v>56.244784117999998</c:v>
                </c:pt>
                <c:pt idx="196">
                  <c:v>57.279590751999997</c:v>
                </c:pt>
                <c:pt idx="197">
                  <c:v>56.082461508999998</c:v>
                </c:pt>
                <c:pt idx="198">
                  <c:v>57.725977927999999</c:v>
                </c:pt>
                <c:pt idx="199">
                  <c:v>60.505752612000002</c:v>
                </c:pt>
                <c:pt idx="200">
                  <c:v>61.175333375000001</c:v>
                </c:pt>
                <c:pt idx="201">
                  <c:v>64.584108169999979</c:v>
                </c:pt>
                <c:pt idx="202">
                  <c:v>67.059527962000004</c:v>
                </c:pt>
                <c:pt idx="203">
                  <c:v>62.007236747999997</c:v>
                </c:pt>
                <c:pt idx="204">
                  <c:v>64.576200215999876</c:v>
                </c:pt>
                <c:pt idx="205">
                  <c:v>62.140115977999997</c:v>
                </c:pt>
                <c:pt idx="206">
                  <c:v>64.895686673</c:v>
                </c:pt>
                <c:pt idx="207">
                  <c:v>57.627369766000001</c:v>
                </c:pt>
                <c:pt idx="208">
                  <c:v>57.088236369000001</c:v>
                </c:pt>
                <c:pt idx="209">
                  <c:v>55.750386828000003</c:v>
                </c:pt>
                <c:pt idx="210">
                  <c:v>53.913339698000001</c:v>
                </c:pt>
              </c:numCache>
            </c:numRef>
          </c:val>
          <c:smooth val="0"/>
          <c:extLst>
            <c:ext xmlns:c16="http://schemas.microsoft.com/office/drawing/2014/chart" uri="{C3380CC4-5D6E-409C-BE32-E72D297353CC}">
              <c16:uniqueId val="{00000002-38F0-C540-B27F-6C5BE1FA04F7}"/>
            </c:ext>
          </c:extLst>
        </c:ser>
        <c:dLbls>
          <c:showLegendKey val="0"/>
          <c:showVal val="0"/>
          <c:showCatName val="0"/>
          <c:showSerName val="0"/>
          <c:showPercent val="0"/>
          <c:showBubbleSize val="0"/>
        </c:dLbls>
        <c:smooth val="0"/>
        <c:axId val="-2143612328"/>
        <c:axId val="-2143457080"/>
      </c:lineChart>
      <c:dateAx>
        <c:axId val="-2143612328"/>
        <c:scaling>
          <c:orientation val="minMax"/>
        </c:scaling>
        <c:delete val="0"/>
        <c:axPos val="b"/>
        <c:numFmt formatCode="mmm\-yy" sourceLinked="1"/>
        <c:majorTickMark val="out"/>
        <c:minorTickMark val="none"/>
        <c:tickLblPos val="nextTo"/>
        <c:txPr>
          <a:bodyPr/>
          <a:lstStyle/>
          <a:p>
            <a:pPr>
              <a:defRPr sz="800">
                <a:latin typeface="Times New Roman" panose="02020603050405020304" pitchFamily="18" charset="0"/>
                <a:cs typeface="Times New Roman" panose="02020603050405020304" pitchFamily="18" charset="0"/>
              </a:defRPr>
            </a:pPr>
            <a:endParaRPr lang="en-US"/>
          </a:p>
        </c:txPr>
        <c:crossAx val="-2143457080"/>
        <c:crosses val="autoZero"/>
        <c:auto val="1"/>
        <c:lblOffset val="100"/>
        <c:baseTimeUnit val="months"/>
      </c:dateAx>
      <c:valAx>
        <c:axId val="-2143457080"/>
        <c:scaling>
          <c:orientation val="minMax"/>
          <c:max val="1800"/>
        </c:scaling>
        <c:delete val="0"/>
        <c:axPos val="l"/>
        <c:majorGridlines>
          <c:spPr>
            <a:ln>
              <a:solidFill>
                <a:schemeClr val="bg1">
                  <a:lumMod val="85000"/>
                </a:schemeClr>
              </a:solidFill>
            </a:ln>
          </c:spPr>
        </c:majorGridlines>
        <c:numFmt formatCode="General" sourceLinked="1"/>
        <c:majorTickMark val="out"/>
        <c:minorTickMark val="none"/>
        <c:tickLblPos val="nextTo"/>
        <c:txPr>
          <a:bodyPr/>
          <a:lstStyle/>
          <a:p>
            <a:pPr>
              <a:defRPr sz="800">
                <a:latin typeface="Times New Roman" panose="02020603050405020304" pitchFamily="18" charset="0"/>
                <a:cs typeface="Times New Roman" panose="02020603050405020304" pitchFamily="18" charset="0"/>
              </a:defRPr>
            </a:pPr>
            <a:endParaRPr lang="en-US"/>
          </a:p>
        </c:txPr>
        <c:crossAx val="-2143612328"/>
        <c:crosses val="autoZero"/>
        <c:crossBetween val="between"/>
      </c:valAx>
    </c:plotArea>
    <c:legend>
      <c:legendPos val="b"/>
      <c:overlay val="0"/>
      <c:txPr>
        <a:bodyPr/>
        <a:lstStyle/>
        <a:p>
          <a:pPr>
            <a:defRPr sz="800">
              <a:latin typeface="Times New Roman" panose="02020603050405020304" pitchFamily="18" charset="0"/>
              <a:cs typeface="Times New Roman" panose="02020603050405020304" pitchFamily="18" charset="0"/>
            </a:defRPr>
          </a:pPr>
          <a:endParaRPr lang="en-US"/>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154030962172304E-2"/>
          <c:y val="6.2396986725161002E-2"/>
          <c:w val="0.90401534674108597"/>
          <c:h val="0.69779416632225699"/>
        </c:manualLayout>
      </c:layout>
      <c:lineChart>
        <c:grouping val="standard"/>
        <c:varyColors val="0"/>
        <c:ser>
          <c:idx val="0"/>
          <c:order val="0"/>
          <c:tx>
            <c:strRef>
              <c:f>'Against property (QPS)'!$B$222</c:f>
              <c:strCache>
                <c:ptCount val="1"/>
                <c:pt idx="0">
                  <c:v>TS Islands Average</c:v>
                </c:pt>
              </c:strCache>
            </c:strRef>
          </c:tx>
          <c:spPr>
            <a:ln>
              <a:solidFill>
                <a:schemeClr val="bg1">
                  <a:lumMod val="65000"/>
                </a:schemeClr>
              </a:solidFill>
            </a:ln>
          </c:spPr>
          <c:marker>
            <c:symbol val="none"/>
          </c:marker>
          <c:cat>
            <c:numRef>
              <c:f>'Against property (QPS)'!$A$223:$A$433</c:f>
              <c:numCache>
                <c:formatCode>mmm\-yy</c:formatCode>
                <c:ptCount val="211"/>
                <c:pt idx="0">
                  <c:v>36892</c:v>
                </c:pt>
                <c:pt idx="1">
                  <c:v>36923</c:v>
                </c:pt>
                <c:pt idx="2">
                  <c:v>36951</c:v>
                </c:pt>
                <c:pt idx="3">
                  <c:v>36982</c:v>
                </c:pt>
                <c:pt idx="4">
                  <c:v>37012</c:v>
                </c:pt>
                <c:pt idx="5">
                  <c:v>37043</c:v>
                </c:pt>
                <c:pt idx="6">
                  <c:v>37073</c:v>
                </c:pt>
                <c:pt idx="7">
                  <c:v>37104</c:v>
                </c:pt>
                <c:pt idx="8">
                  <c:v>37135</c:v>
                </c:pt>
                <c:pt idx="9">
                  <c:v>37165</c:v>
                </c:pt>
                <c:pt idx="10">
                  <c:v>37196</c:v>
                </c:pt>
                <c:pt idx="11">
                  <c:v>37226</c:v>
                </c:pt>
                <c:pt idx="12">
                  <c:v>37257</c:v>
                </c:pt>
                <c:pt idx="13">
                  <c:v>37288</c:v>
                </c:pt>
                <c:pt idx="14">
                  <c:v>37316</c:v>
                </c:pt>
                <c:pt idx="15">
                  <c:v>37347</c:v>
                </c:pt>
                <c:pt idx="16">
                  <c:v>37377</c:v>
                </c:pt>
                <c:pt idx="17">
                  <c:v>37408</c:v>
                </c:pt>
                <c:pt idx="18">
                  <c:v>37438</c:v>
                </c:pt>
                <c:pt idx="19">
                  <c:v>37469</c:v>
                </c:pt>
                <c:pt idx="20">
                  <c:v>37500</c:v>
                </c:pt>
                <c:pt idx="21">
                  <c:v>37530</c:v>
                </c:pt>
                <c:pt idx="22">
                  <c:v>37561</c:v>
                </c:pt>
                <c:pt idx="23">
                  <c:v>37591</c:v>
                </c:pt>
                <c:pt idx="24">
                  <c:v>37622</c:v>
                </c:pt>
                <c:pt idx="25">
                  <c:v>37653</c:v>
                </c:pt>
                <c:pt idx="26">
                  <c:v>37681</c:v>
                </c:pt>
                <c:pt idx="27">
                  <c:v>37712</c:v>
                </c:pt>
                <c:pt idx="28">
                  <c:v>37742</c:v>
                </c:pt>
                <c:pt idx="29">
                  <c:v>37773</c:v>
                </c:pt>
                <c:pt idx="30">
                  <c:v>37803</c:v>
                </c:pt>
                <c:pt idx="31">
                  <c:v>37834</c:v>
                </c:pt>
                <c:pt idx="32">
                  <c:v>37865</c:v>
                </c:pt>
                <c:pt idx="33">
                  <c:v>37895</c:v>
                </c:pt>
                <c:pt idx="34">
                  <c:v>37926</c:v>
                </c:pt>
                <c:pt idx="35">
                  <c:v>37956</c:v>
                </c:pt>
                <c:pt idx="36">
                  <c:v>37987</c:v>
                </c:pt>
                <c:pt idx="37">
                  <c:v>38018</c:v>
                </c:pt>
                <c:pt idx="38">
                  <c:v>38047</c:v>
                </c:pt>
                <c:pt idx="39">
                  <c:v>38078</c:v>
                </c:pt>
                <c:pt idx="40">
                  <c:v>38108</c:v>
                </c:pt>
                <c:pt idx="41">
                  <c:v>38139</c:v>
                </c:pt>
                <c:pt idx="42">
                  <c:v>38169</c:v>
                </c:pt>
                <c:pt idx="43">
                  <c:v>38200</c:v>
                </c:pt>
                <c:pt idx="44">
                  <c:v>38231</c:v>
                </c:pt>
                <c:pt idx="45">
                  <c:v>38261</c:v>
                </c:pt>
                <c:pt idx="46">
                  <c:v>38292</c:v>
                </c:pt>
                <c:pt idx="47">
                  <c:v>38322</c:v>
                </c:pt>
                <c:pt idx="48">
                  <c:v>38353</c:v>
                </c:pt>
                <c:pt idx="49">
                  <c:v>38384</c:v>
                </c:pt>
                <c:pt idx="50">
                  <c:v>38412</c:v>
                </c:pt>
                <c:pt idx="51">
                  <c:v>38443</c:v>
                </c:pt>
                <c:pt idx="52">
                  <c:v>38473</c:v>
                </c:pt>
                <c:pt idx="53">
                  <c:v>38504</c:v>
                </c:pt>
                <c:pt idx="54">
                  <c:v>38534</c:v>
                </c:pt>
                <c:pt idx="55">
                  <c:v>38565</c:v>
                </c:pt>
                <c:pt idx="56">
                  <c:v>38596</c:v>
                </c:pt>
                <c:pt idx="57">
                  <c:v>38626</c:v>
                </c:pt>
                <c:pt idx="58">
                  <c:v>38657</c:v>
                </c:pt>
                <c:pt idx="59">
                  <c:v>38687</c:v>
                </c:pt>
                <c:pt idx="60">
                  <c:v>38718</c:v>
                </c:pt>
                <c:pt idx="61">
                  <c:v>38749</c:v>
                </c:pt>
                <c:pt idx="62">
                  <c:v>38777</c:v>
                </c:pt>
                <c:pt idx="63">
                  <c:v>38808</c:v>
                </c:pt>
                <c:pt idx="64">
                  <c:v>38838</c:v>
                </c:pt>
                <c:pt idx="65">
                  <c:v>38869</c:v>
                </c:pt>
                <c:pt idx="66">
                  <c:v>38899</c:v>
                </c:pt>
                <c:pt idx="67">
                  <c:v>38930</c:v>
                </c:pt>
                <c:pt idx="68">
                  <c:v>38961</c:v>
                </c:pt>
                <c:pt idx="69">
                  <c:v>38991</c:v>
                </c:pt>
                <c:pt idx="70">
                  <c:v>39022</c:v>
                </c:pt>
                <c:pt idx="71">
                  <c:v>39052</c:v>
                </c:pt>
                <c:pt idx="72">
                  <c:v>39083</c:v>
                </c:pt>
                <c:pt idx="73">
                  <c:v>39114</c:v>
                </c:pt>
                <c:pt idx="74">
                  <c:v>39142</c:v>
                </c:pt>
                <c:pt idx="75">
                  <c:v>39173</c:v>
                </c:pt>
                <c:pt idx="76">
                  <c:v>39203</c:v>
                </c:pt>
                <c:pt idx="77">
                  <c:v>39234</c:v>
                </c:pt>
                <c:pt idx="78">
                  <c:v>39264</c:v>
                </c:pt>
                <c:pt idx="79">
                  <c:v>39295</c:v>
                </c:pt>
                <c:pt idx="80">
                  <c:v>39326</c:v>
                </c:pt>
                <c:pt idx="81">
                  <c:v>39356</c:v>
                </c:pt>
                <c:pt idx="82">
                  <c:v>39387</c:v>
                </c:pt>
                <c:pt idx="83">
                  <c:v>39417</c:v>
                </c:pt>
                <c:pt idx="84">
                  <c:v>39448</c:v>
                </c:pt>
                <c:pt idx="85">
                  <c:v>39479</c:v>
                </c:pt>
                <c:pt idx="86">
                  <c:v>39508</c:v>
                </c:pt>
                <c:pt idx="87">
                  <c:v>39539</c:v>
                </c:pt>
                <c:pt idx="88">
                  <c:v>39569</c:v>
                </c:pt>
                <c:pt idx="89">
                  <c:v>39600</c:v>
                </c:pt>
                <c:pt idx="90">
                  <c:v>39630</c:v>
                </c:pt>
                <c:pt idx="91">
                  <c:v>39661</c:v>
                </c:pt>
                <c:pt idx="92">
                  <c:v>39692</c:v>
                </c:pt>
                <c:pt idx="93">
                  <c:v>39722</c:v>
                </c:pt>
                <c:pt idx="94">
                  <c:v>39753</c:v>
                </c:pt>
                <c:pt idx="95">
                  <c:v>39783</c:v>
                </c:pt>
                <c:pt idx="96">
                  <c:v>39814</c:v>
                </c:pt>
                <c:pt idx="97">
                  <c:v>39845</c:v>
                </c:pt>
                <c:pt idx="98">
                  <c:v>39873</c:v>
                </c:pt>
                <c:pt idx="99">
                  <c:v>39904</c:v>
                </c:pt>
                <c:pt idx="100">
                  <c:v>39934</c:v>
                </c:pt>
                <c:pt idx="101">
                  <c:v>39965</c:v>
                </c:pt>
                <c:pt idx="102">
                  <c:v>39995</c:v>
                </c:pt>
                <c:pt idx="103">
                  <c:v>40026</c:v>
                </c:pt>
                <c:pt idx="104">
                  <c:v>40057</c:v>
                </c:pt>
                <c:pt idx="105">
                  <c:v>40087</c:v>
                </c:pt>
                <c:pt idx="106">
                  <c:v>40118</c:v>
                </c:pt>
                <c:pt idx="107">
                  <c:v>40148</c:v>
                </c:pt>
                <c:pt idx="108">
                  <c:v>40179</c:v>
                </c:pt>
                <c:pt idx="109">
                  <c:v>40210</c:v>
                </c:pt>
                <c:pt idx="110">
                  <c:v>40238</c:v>
                </c:pt>
                <c:pt idx="111">
                  <c:v>40269</c:v>
                </c:pt>
                <c:pt idx="112">
                  <c:v>40299</c:v>
                </c:pt>
                <c:pt idx="113">
                  <c:v>40330</c:v>
                </c:pt>
                <c:pt idx="114">
                  <c:v>40360</c:v>
                </c:pt>
                <c:pt idx="115">
                  <c:v>40391</c:v>
                </c:pt>
                <c:pt idx="116">
                  <c:v>40422</c:v>
                </c:pt>
                <c:pt idx="117">
                  <c:v>40452</c:v>
                </c:pt>
                <c:pt idx="118">
                  <c:v>40483</c:v>
                </c:pt>
                <c:pt idx="119">
                  <c:v>40513</c:v>
                </c:pt>
                <c:pt idx="120">
                  <c:v>40544</c:v>
                </c:pt>
                <c:pt idx="121">
                  <c:v>40575</c:v>
                </c:pt>
                <c:pt idx="122">
                  <c:v>40603</c:v>
                </c:pt>
                <c:pt idx="123">
                  <c:v>40634</c:v>
                </c:pt>
                <c:pt idx="124">
                  <c:v>40664</c:v>
                </c:pt>
                <c:pt idx="125">
                  <c:v>40695</c:v>
                </c:pt>
                <c:pt idx="126">
                  <c:v>40725</c:v>
                </c:pt>
                <c:pt idx="127">
                  <c:v>40756</c:v>
                </c:pt>
                <c:pt idx="128">
                  <c:v>40787</c:v>
                </c:pt>
                <c:pt idx="129">
                  <c:v>40817</c:v>
                </c:pt>
                <c:pt idx="130">
                  <c:v>40848</c:v>
                </c:pt>
                <c:pt idx="131">
                  <c:v>40878</c:v>
                </c:pt>
                <c:pt idx="132">
                  <c:v>40909</c:v>
                </c:pt>
                <c:pt idx="133">
                  <c:v>40940</c:v>
                </c:pt>
                <c:pt idx="134">
                  <c:v>40969</c:v>
                </c:pt>
                <c:pt idx="135">
                  <c:v>41000</c:v>
                </c:pt>
                <c:pt idx="136">
                  <c:v>41030</c:v>
                </c:pt>
                <c:pt idx="137">
                  <c:v>41061</c:v>
                </c:pt>
                <c:pt idx="138">
                  <c:v>41091</c:v>
                </c:pt>
                <c:pt idx="139">
                  <c:v>41122</c:v>
                </c:pt>
                <c:pt idx="140">
                  <c:v>41153</c:v>
                </c:pt>
                <c:pt idx="141">
                  <c:v>41183</c:v>
                </c:pt>
                <c:pt idx="142">
                  <c:v>41214</c:v>
                </c:pt>
                <c:pt idx="143">
                  <c:v>41244</c:v>
                </c:pt>
                <c:pt idx="144">
                  <c:v>41275</c:v>
                </c:pt>
                <c:pt idx="145">
                  <c:v>41306</c:v>
                </c:pt>
                <c:pt idx="146">
                  <c:v>41334</c:v>
                </c:pt>
                <c:pt idx="147">
                  <c:v>41365</c:v>
                </c:pt>
                <c:pt idx="148">
                  <c:v>41395</c:v>
                </c:pt>
                <c:pt idx="149">
                  <c:v>41426</c:v>
                </c:pt>
                <c:pt idx="150">
                  <c:v>41456</c:v>
                </c:pt>
                <c:pt idx="151">
                  <c:v>41487</c:v>
                </c:pt>
                <c:pt idx="152">
                  <c:v>41518</c:v>
                </c:pt>
                <c:pt idx="153">
                  <c:v>41548</c:v>
                </c:pt>
                <c:pt idx="154">
                  <c:v>41579</c:v>
                </c:pt>
                <c:pt idx="155">
                  <c:v>41609</c:v>
                </c:pt>
                <c:pt idx="156">
                  <c:v>41640</c:v>
                </c:pt>
                <c:pt idx="157">
                  <c:v>41671</c:v>
                </c:pt>
                <c:pt idx="158">
                  <c:v>41699</c:v>
                </c:pt>
                <c:pt idx="159">
                  <c:v>41730</c:v>
                </c:pt>
                <c:pt idx="160">
                  <c:v>41760</c:v>
                </c:pt>
                <c:pt idx="161">
                  <c:v>41791</c:v>
                </c:pt>
                <c:pt idx="162">
                  <c:v>41821</c:v>
                </c:pt>
                <c:pt idx="163">
                  <c:v>41852</c:v>
                </c:pt>
                <c:pt idx="164">
                  <c:v>41883</c:v>
                </c:pt>
                <c:pt idx="165">
                  <c:v>41913</c:v>
                </c:pt>
                <c:pt idx="166">
                  <c:v>41944</c:v>
                </c:pt>
                <c:pt idx="167">
                  <c:v>41974</c:v>
                </c:pt>
                <c:pt idx="168">
                  <c:v>42005</c:v>
                </c:pt>
                <c:pt idx="169">
                  <c:v>42036</c:v>
                </c:pt>
                <c:pt idx="170">
                  <c:v>42064</c:v>
                </c:pt>
                <c:pt idx="171">
                  <c:v>42095</c:v>
                </c:pt>
                <c:pt idx="172">
                  <c:v>42125</c:v>
                </c:pt>
                <c:pt idx="173">
                  <c:v>42156</c:v>
                </c:pt>
                <c:pt idx="174">
                  <c:v>42186</c:v>
                </c:pt>
                <c:pt idx="175">
                  <c:v>42217</c:v>
                </c:pt>
                <c:pt idx="176">
                  <c:v>42248</c:v>
                </c:pt>
                <c:pt idx="177">
                  <c:v>42278</c:v>
                </c:pt>
                <c:pt idx="178">
                  <c:v>42309</c:v>
                </c:pt>
                <c:pt idx="179">
                  <c:v>42339</c:v>
                </c:pt>
                <c:pt idx="180">
                  <c:v>42370</c:v>
                </c:pt>
                <c:pt idx="181">
                  <c:v>42401</c:v>
                </c:pt>
                <c:pt idx="182">
                  <c:v>42430</c:v>
                </c:pt>
                <c:pt idx="183">
                  <c:v>42461</c:v>
                </c:pt>
                <c:pt idx="184">
                  <c:v>42491</c:v>
                </c:pt>
                <c:pt idx="185">
                  <c:v>42522</c:v>
                </c:pt>
                <c:pt idx="186">
                  <c:v>42552</c:v>
                </c:pt>
                <c:pt idx="187">
                  <c:v>42583</c:v>
                </c:pt>
                <c:pt idx="188">
                  <c:v>42614</c:v>
                </c:pt>
                <c:pt idx="189">
                  <c:v>42644</c:v>
                </c:pt>
                <c:pt idx="190">
                  <c:v>42675</c:v>
                </c:pt>
                <c:pt idx="191">
                  <c:v>42705</c:v>
                </c:pt>
                <c:pt idx="192">
                  <c:v>42736</c:v>
                </c:pt>
                <c:pt idx="193">
                  <c:v>42767</c:v>
                </c:pt>
                <c:pt idx="194">
                  <c:v>42795</c:v>
                </c:pt>
                <c:pt idx="195">
                  <c:v>42826</c:v>
                </c:pt>
                <c:pt idx="196">
                  <c:v>42856</c:v>
                </c:pt>
                <c:pt idx="197">
                  <c:v>42887</c:v>
                </c:pt>
                <c:pt idx="198">
                  <c:v>42917</c:v>
                </c:pt>
                <c:pt idx="199">
                  <c:v>42948</c:v>
                </c:pt>
                <c:pt idx="200">
                  <c:v>42979</c:v>
                </c:pt>
                <c:pt idx="201">
                  <c:v>43009</c:v>
                </c:pt>
                <c:pt idx="202">
                  <c:v>43040</c:v>
                </c:pt>
                <c:pt idx="203">
                  <c:v>43070</c:v>
                </c:pt>
                <c:pt idx="204">
                  <c:v>43101</c:v>
                </c:pt>
                <c:pt idx="205">
                  <c:v>43132</c:v>
                </c:pt>
                <c:pt idx="206">
                  <c:v>43160</c:v>
                </c:pt>
                <c:pt idx="207">
                  <c:v>43191</c:v>
                </c:pt>
                <c:pt idx="208">
                  <c:v>43221</c:v>
                </c:pt>
                <c:pt idx="209">
                  <c:v>43252</c:v>
                </c:pt>
                <c:pt idx="210">
                  <c:v>43282</c:v>
                </c:pt>
              </c:numCache>
            </c:numRef>
          </c:cat>
          <c:val>
            <c:numRef>
              <c:f>'Against property (QPS)'!$B$223:$B$433</c:f>
              <c:numCache>
                <c:formatCode>General</c:formatCode>
                <c:ptCount val="211"/>
                <c:pt idx="0">
                  <c:v>1049.3441071666671</c:v>
                </c:pt>
                <c:pt idx="1">
                  <c:v>498.73408949999993</c:v>
                </c:pt>
                <c:pt idx="2">
                  <c:v>279.33704390000003</c:v>
                </c:pt>
                <c:pt idx="3">
                  <c:v>503.46456903333342</c:v>
                </c:pt>
                <c:pt idx="4">
                  <c:v>322.83306806666673</c:v>
                </c:pt>
                <c:pt idx="5">
                  <c:v>593.02039996666701</c:v>
                </c:pt>
                <c:pt idx="6">
                  <c:v>362.74572956666668</c:v>
                </c:pt>
                <c:pt idx="7">
                  <c:v>534.74225276666664</c:v>
                </c:pt>
                <c:pt idx="8">
                  <c:v>490.16517359999989</c:v>
                </c:pt>
                <c:pt idx="9">
                  <c:v>665.16426329999786</c:v>
                </c:pt>
                <c:pt idx="10">
                  <c:v>432.7889579666649</c:v>
                </c:pt>
                <c:pt idx="11">
                  <c:v>817.46906059999844</c:v>
                </c:pt>
                <c:pt idx="12">
                  <c:v>729.97625239999797</c:v>
                </c:pt>
                <c:pt idx="13">
                  <c:v>463.00737586666668</c:v>
                </c:pt>
                <c:pt idx="14">
                  <c:v>496.51613163333332</c:v>
                </c:pt>
                <c:pt idx="15">
                  <c:v>282.00151183333332</c:v>
                </c:pt>
                <c:pt idx="16">
                  <c:v>800.88077480000004</c:v>
                </c:pt>
                <c:pt idx="17">
                  <c:v>408.88024516666678</c:v>
                </c:pt>
                <c:pt idx="18">
                  <c:v>658.60387849999995</c:v>
                </c:pt>
                <c:pt idx="19">
                  <c:v>376.89601196666621</c:v>
                </c:pt>
                <c:pt idx="20">
                  <c:v>493.46555783333332</c:v>
                </c:pt>
                <c:pt idx="21">
                  <c:v>398.42423509999992</c:v>
                </c:pt>
                <c:pt idx="22">
                  <c:v>597.21813416666703</c:v>
                </c:pt>
                <c:pt idx="23">
                  <c:v>372.46773819999993</c:v>
                </c:pt>
                <c:pt idx="24">
                  <c:v>871.63925006666705</c:v>
                </c:pt>
                <c:pt idx="25">
                  <c:v>815.12361666666698</c:v>
                </c:pt>
                <c:pt idx="26">
                  <c:v>338.644769033334</c:v>
                </c:pt>
                <c:pt idx="27">
                  <c:v>297.82696256666668</c:v>
                </c:pt>
                <c:pt idx="28">
                  <c:v>675.56464439999786</c:v>
                </c:pt>
                <c:pt idx="29">
                  <c:v>669.62610126666698</c:v>
                </c:pt>
                <c:pt idx="30">
                  <c:v>495.0083220333334</c:v>
                </c:pt>
                <c:pt idx="31">
                  <c:v>598.62319680000007</c:v>
                </c:pt>
                <c:pt idx="32">
                  <c:v>627.08340099999998</c:v>
                </c:pt>
                <c:pt idx="33">
                  <c:v>191.7652513666666</c:v>
                </c:pt>
                <c:pt idx="34">
                  <c:v>316.83695283333338</c:v>
                </c:pt>
                <c:pt idx="35">
                  <c:v>234.7546457</c:v>
                </c:pt>
                <c:pt idx="36">
                  <c:v>490.68066066666671</c:v>
                </c:pt>
                <c:pt idx="37">
                  <c:v>289.65987443333398</c:v>
                </c:pt>
                <c:pt idx="38">
                  <c:v>385.56280706666672</c:v>
                </c:pt>
                <c:pt idx="39">
                  <c:v>383.84186353333428</c:v>
                </c:pt>
                <c:pt idx="40">
                  <c:v>205.82484306666669</c:v>
                </c:pt>
                <c:pt idx="41">
                  <c:v>480.38941853333341</c:v>
                </c:pt>
                <c:pt idx="42">
                  <c:v>567.50620326666694</c:v>
                </c:pt>
                <c:pt idx="43">
                  <c:v>965.06398643333341</c:v>
                </c:pt>
                <c:pt idx="44">
                  <c:v>415.21728803333332</c:v>
                </c:pt>
                <c:pt idx="45">
                  <c:v>559.93930060000002</c:v>
                </c:pt>
                <c:pt idx="46">
                  <c:v>829.57410440000001</c:v>
                </c:pt>
                <c:pt idx="47">
                  <c:v>545.36290913333085</c:v>
                </c:pt>
                <c:pt idx="48">
                  <c:v>259.34026113333402</c:v>
                </c:pt>
                <c:pt idx="49">
                  <c:v>411.21985776666662</c:v>
                </c:pt>
                <c:pt idx="50">
                  <c:v>700.10703506666698</c:v>
                </c:pt>
                <c:pt idx="51">
                  <c:v>575.69752876666666</c:v>
                </c:pt>
                <c:pt idx="52">
                  <c:v>1492.4862495</c:v>
                </c:pt>
                <c:pt idx="53">
                  <c:v>298.97915706666652</c:v>
                </c:pt>
                <c:pt idx="54">
                  <c:v>315.8396017666667</c:v>
                </c:pt>
                <c:pt idx="55">
                  <c:v>248.5888587333333</c:v>
                </c:pt>
                <c:pt idx="56">
                  <c:v>269.80615080000001</c:v>
                </c:pt>
                <c:pt idx="57">
                  <c:v>465.73076959999992</c:v>
                </c:pt>
                <c:pt idx="58">
                  <c:v>299.97337143333328</c:v>
                </c:pt>
                <c:pt idx="59">
                  <c:v>622.2034476</c:v>
                </c:pt>
                <c:pt idx="60">
                  <c:v>1359.9399844333329</c:v>
                </c:pt>
                <c:pt idx="61">
                  <c:v>257.74193039999989</c:v>
                </c:pt>
                <c:pt idx="62">
                  <c:v>995.9567982333333</c:v>
                </c:pt>
                <c:pt idx="63">
                  <c:v>527.22991373333332</c:v>
                </c:pt>
                <c:pt idx="64">
                  <c:v>292.2208388333334</c:v>
                </c:pt>
                <c:pt idx="65">
                  <c:v>92.449922966666676</c:v>
                </c:pt>
                <c:pt idx="66">
                  <c:v>102.72213663333331</c:v>
                </c:pt>
                <c:pt idx="67">
                  <c:v>545.94582529999786</c:v>
                </c:pt>
                <c:pt idx="68">
                  <c:v>1348.918992066667</c:v>
                </c:pt>
                <c:pt idx="69">
                  <c:v>378.46015386666659</c:v>
                </c:pt>
                <c:pt idx="70">
                  <c:v>250.77207186666669</c:v>
                </c:pt>
                <c:pt idx="71">
                  <c:v>312.58792790000001</c:v>
                </c:pt>
                <c:pt idx="72">
                  <c:v>663.58633386666702</c:v>
                </c:pt>
                <c:pt idx="73">
                  <c:v>334.17790743333342</c:v>
                </c:pt>
                <c:pt idx="74">
                  <c:v>359.01573359999992</c:v>
                </c:pt>
                <c:pt idx="75">
                  <c:v>607.4087462</c:v>
                </c:pt>
                <c:pt idx="76">
                  <c:v>390.6818504333333</c:v>
                </c:pt>
                <c:pt idx="77">
                  <c:v>94.77860473333331</c:v>
                </c:pt>
                <c:pt idx="78">
                  <c:v>159.83676613333341</c:v>
                </c:pt>
                <c:pt idx="79">
                  <c:v>219.11121180000001</c:v>
                </c:pt>
                <c:pt idx="80">
                  <c:v>181.00299100000001</c:v>
                </c:pt>
                <c:pt idx="81">
                  <c:v>825.202332566667</c:v>
                </c:pt>
                <c:pt idx="82">
                  <c:v>407.79028733333331</c:v>
                </c:pt>
                <c:pt idx="83">
                  <c:v>395.042180133334</c:v>
                </c:pt>
                <c:pt idx="84">
                  <c:v>168.52877216666661</c:v>
                </c:pt>
                <c:pt idx="85">
                  <c:v>279.03443613333337</c:v>
                </c:pt>
                <c:pt idx="86">
                  <c:v>173.5632584</c:v>
                </c:pt>
                <c:pt idx="87">
                  <c:v>226.29884726666671</c:v>
                </c:pt>
                <c:pt idx="88">
                  <c:v>118.1839098666667</c:v>
                </c:pt>
                <c:pt idx="89">
                  <c:v>309.39734600000003</c:v>
                </c:pt>
                <c:pt idx="90">
                  <c:v>198.89168203333341</c:v>
                </c:pt>
                <c:pt idx="91">
                  <c:v>352.37594733333339</c:v>
                </c:pt>
                <c:pt idx="92">
                  <c:v>248.82751876666671</c:v>
                </c:pt>
                <c:pt idx="93">
                  <c:v>265.48684600000001</c:v>
                </c:pt>
                <c:pt idx="94">
                  <c:v>409.83403750000002</c:v>
                </c:pt>
                <c:pt idx="95">
                  <c:v>148.39082726666669</c:v>
                </c:pt>
                <c:pt idx="96">
                  <c:v>395.88167433333342</c:v>
                </c:pt>
                <c:pt idx="97">
                  <c:v>222.41910183333329</c:v>
                </c:pt>
                <c:pt idx="98">
                  <c:v>347.24317079999992</c:v>
                </c:pt>
                <c:pt idx="99">
                  <c:v>147.24243666666669</c:v>
                </c:pt>
                <c:pt idx="100">
                  <c:v>172.30132506666669</c:v>
                </c:pt>
                <c:pt idx="101">
                  <c:v>754.00495363333323</c:v>
                </c:pt>
                <c:pt idx="102">
                  <c:v>193.98005623333341</c:v>
                </c:pt>
                <c:pt idx="103">
                  <c:v>581.70362829999999</c:v>
                </c:pt>
                <c:pt idx="104">
                  <c:v>277.81791989999982</c:v>
                </c:pt>
                <c:pt idx="105">
                  <c:v>1150.930958966667</c:v>
                </c:pt>
                <c:pt idx="106">
                  <c:v>282.82969759999997</c:v>
                </c:pt>
                <c:pt idx="107">
                  <c:v>236.71479830000001</c:v>
                </c:pt>
                <c:pt idx="108">
                  <c:v>420.50553386666672</c:v>
                </c:pt>
                <c:pt idx="109">
                  <c:v>707.71755200000007</c:v>
                </c:pt>
                <c:pt idx="110">
                  <c:v>333.42552426666663</c:v>
                </c:pt>
                <c:pt idx="111">
                  <c:v>386.61151460000002</c:v>
                </c:pt>
                <c:pt idx="112">
                  <c:v>294.11734816666672</c:v>
                </c:pt>
                <c:pt idx="113">
                  <c:v>625.39130363333334</c:v>
                </c:pt>
                <c:pt idx="114">
                  <c:v>303.24140110000002</c:v>
                </c:pt>
                <c:pt idx="115">
                  <c:v>313.3027755</c:v>
                </c:pt>
                <c:pt idx="116">
                  <c:v>523.61492666666697</c:v>
                </c:pt>
                <c:pt idx="117">
                  <c:v>489.72090723333332</c:v>
                </c:pt>
                <c:pt idx="118">
                  <c:v>160.9819901333334</c:v>
                </c:pt>
                <c:pt idx="119">
                  <c:v>124.8298583666666</c:v>
                </c:pt>
                <c:pt idx="120">
                  <c:v>232.4155445666666</c:v>
                </c:pt>
                <c:pt idx="121">
                  <c:v>120.9555488333333</c:v>
                </c:pt>
                <c:pt idx="122">
                  <c:v>911.39957620000007</c:v>
                </c:pt>
                <c:pt idx="123">
                  <c:v>487.13556829999999</c:v>
                </c:pt>
                <c:pt idx="124">
                  <c:v>532.00536456666703</c:v>
                </c:pt>
                <c:pt idx="125">
                  <c:v>935.53463373333341</c:v>
                </c:pt>
                <c:pt idx="126">
                  <c:v>241.33561713333339</c:v>
                </c:pt>
                <c:pt idx="127">
                  <c:v>547.12480816666698</c:v>
                </c:pt>
                <c:pt idx="128">
                  <c:v>316.35735460000001</c:v>
                </c:pt>
                <c:pt idx="129">
                  <c:v>458.88028303333368</c:v>
                </c:pt>
                <c:pt idx="130">
                  <c:v>363.69928743333338</c:v>
                </c:pt>
                <c:pt idx="131">
                  <c:v>158.46641756666671</c:v>
                </c:pt>
                <c:pt idx="132">
                  <c:v>395.76295493333328</c:v>
                </c:pt>
                <c:pt idx="133">
                  <c:v>547.45858570000007</c:v>
                </c:pt>
                <c:pt idx="134">
                  <c:v>329.83190526666652</c:v>
                </c:pt>
                <c:pt idx="135">
                  <c:v>539.19359816666702</c:v>
                </c:pt>
                <c:pt idx="136">
                  <c:v>891.66107409999938</c:v>
                </c:pt>
                <c:pt idx="137">
                  <c:v>632.88611246666665</c:v>
                </c:pt>
                <c:pt idx="138">
                  <c:v>1316.8311745999999</c:v>
                </c:pt>
                <c:pt idx="139">
                  <c:v>499.86765450000001</c:v>
                </c:pt>
                <c:pt idx="140">
                  <c:v>505.98544446666659</c:v>
                </c:pt>
                <c:pt idx="141">
                  <c:v>895.12909276666699</c:v>
                </c:pt>
                <c:pt idx="142">
                  <c:v>549.27279386666703</c:v>
                </c:pt>
                <c:pt idx="143">
                  <c:v>304.88060960000001</c:v>
                </c:pt>
                <c:pt idx="144">
                  <c:v>307.11470053333397</c:v>
                </c:pt>
                <c:pt idx="145">
                  <c:v>332.04237546666673</c:v>
                </c:pt>
                <c:pt idx="146">
                  <c:v>369.77164463333338</c:v>
                </c:pt>
                <c:pt idx="147">
                  <c:v>156.87313746666669</c:v>
                </c:pt>
                <c:pt idx="148">
                  <c:v>410.14974743333408</c:v>
                </c:pt>
                <c:pt idx="149">
                  <c:v>270.17525226666669</c:v>
                </c:pt>
                <c:pt idx="150">
                  <c:v>353.74535496666653</c:v>
                </c:pt>
                <c:pt idx="151">
                  <c:v>251.50012903333339</c:v>
                </c:pt>
                <c:pt idx="152">
                  <c:v>538.95304633333342</c:v>
                </c:pt>
                <c:pt idx="153">
                  <c:v>438.68114039999989</c:v>
                </c:pt>
                <c:pt idx="154">
                  <c:v>661.84671559999936</c:v>
                </c:pt>
                <c:pt idx="155">
                  <c:v>354.1243776666667</c:v>
                </c:pt>
                <c:pt idx="156">
                  <c:v>163.30473086666669</c:v>
                </c:pt>
                <c:pt idx="157">
                  <c:v>251.03605276666659</c:v>
                </c:pt>
                <c:pt idx="158">
                  <c:v>478.39054959999999</c:v>
                </c:pt>
                <c:pt idx="159">
                  <c:v>462.99393079999862</c:v>
                </c:pt>
                <c:pt idx="160">
                  <c:v>546.4536166333329</c:v>
                </c:pt>
                <c:pt idx="161">
                  <c:v>308.74873219999989</c:v>
                </c:pt>
                <c:pt idx="162">
                  <c:v>212.7328831666666</c:v>
                </c:pt>
                <c:pt idx="163">
                  <c:v>448.88816713333341</c:v>
                </c:pt>
                <c:pt idx="164">
                  <c:v>695.13591369999938</c:v>
                </c:pt>
                <c:pt idx="165">
                  <c:v>662.13772053333332</c:v>
                </c:pt>
                <c:pt idx="166">
                  <c:v>202.38249563333341</c:v>
                </c:pt>
                <c:pt idx="167">
                  <c:v>212.21621306666671</c:v>
                </c:pt>
                <c:pt idx="168">
                  <c:v>315.23366923333339</c:v>
                </c:pt>
                <c:pt idx="169">
                  <c:v>187.77793583333329</c:v>
                </c:pt>
                <c:pt idx="170">
                  <c:v>842.15358923333326</c:v>
                </c:pt>
                <c:pt idx="171">
                  <c:v>580.54320113333301</c:v>
                </c:pt>
                <c:pt idx="172">
                  <c:v>850.9551036333329</c:v>
                </c:pt>
                <c:pt idx="173">
                  <c:v>552.4002825</c:v>
                </c:pt>
                <c:pt idx="174">
                  <c:v>481.32562723333331</c:v>
                </c:pt>
                <c:pt idx="175">
                  <c:v>356.48586573333341</c:v>
                </c:pt>
                <c:pt idx="176">
                  <c:v>291.57958653333338</c:v>
                </c:pt>
                <c:pt idx="177">
                  <c:v>647.93587883333339</c:v>
                </c:pt>
                <c:pt idx="178">
                  <c:v>198.41798146666659</c:v>
                </c:pt>
                <c:pt idx="179">
                  <c:v>185.27437099999989</c:v>
                </c:pt>
                <c:pt idx="180">
                  <c:v>418.74014756666668</c:v>
                </c:pt>
                <c:pt idx="181">
                  <c:v>173.3118173666667</c:v>
                </c:pt>
                <c:pt idx="182">
                  <c:v>446.58549033333338</c:v>
                </c:pt>
                <c:pt idx="183">
                  <c:v>529.49487393333345</c:v>
                </c:pt>
                <c:pt idx="184">
                  <c:v>330.17105493333332</c:v>
                </c:pt>
                <c:pt idx="185">
                  <c:v>723.93238666666696</c:v>
                </c:pt>
                <c:pt idx="186">
                  <c:v>367.14252569666672</c:v>
                </c:pt>
                <c:pt idx="187">
                  <c:v>550.42721879999601</c:v>
                </c:pt>
                <c:pt idx="188">
                  <c:v>1014.0919332</c:v>
                </c:pt>
                <c:pt idx="189">
                  <c:v>624.18372183333338</c:v>
                </c:pt>
                <c:pt idx="190">
                  <c:v>541.27433826666697</c:v>
                </c:pt>
                <c:pt idx="191">
                  <c:v>320.8248238000001</c:v>
                </c:pt>
                <c:pt idx="192">
                  <c:v>238.96758990000001</c:v>
                </c:pt>
                <c:pt idx="193">
                  <c:v>563.00459323333337</c:v>
                </c:pt>
                <c:pt idx="194">
                  <c:v>341.40168016666672</c:v>
                </c:pt>
                <c:pt idx="195">
                  <c:v>450.02394296666671</c:v>
                </c:pt>
                <c:pt idx="196">
                  <c:v>358.5828339333334</c:v>
                </c:pt>
                <c:pt idx="197">
                  <c:v>189.79209625999999</c:v>
                </c:pt>
                <c:pt idx="198">
                  <c:v>299.0443032666667</c:v>
                </c:pt>
                <c:pt idx="199">
                  <c:v>171.7533748666666</c:v>
                </c:pt>
                <c:pt idx="200">
                  <c:v>584.36061153333287</c:v>
                </c:pt>
                <c:pt idx="201">
                  <c:v>519.88141023333333</c:v>
                </c:pt>
                <c:pt idx="202">
                  <c:v>472.00990543333342</c:v>
                </c:pt>
                <c:pt idx="203">
                  <c:v>419.42535339999961</c:v>
                </c:pt>
                <c:pt idx="204">
                  <c:v>364.33438200000001</c:v>
                </c:pt>
                <c:pt idx="205">
                  <c:v>465.20573289999982</c:v>
                </c:pt>
                <c:pt idx="206">
                  <c:v>468.03887103333341</c:v>
                </c:pt>
                <c:pt idx="207">
                  <c:v>536.38555703333338</c:v>
                </c:pt>
                <c:pt idx="208">
                  <c:v>551.24408753333353</c:v>
                </c:pt>
                <c:pt idx="209">
                  <c:v>496.29087070000003</c:v>
                </c:pt>
                <c:pt idx="210">
                  <c:v>603.44473473333335</c:v>
                </c:pt>
              </c:numCache>
            </c:numRef>
          </c:val>
          <c:smooth val="0"/>
          <c:extLst>
            <c:ext xmlns:c16="http://schemas.microsoft.com/office/drawing/2014/chart" uri="{C3380CC4-5D6E-409C-BE32-E72D297353CC}">
              <c16:uniqueId val="{00000000-9B9D-0341-894B-AC28BC92E1B6}"/>
            </c:ext>
          </c:extLst>
        </c:ser>
        <c:ser>
          <c:idx val="3"/>
          <c:order val="1"/>
          <c:tx>
            <c:strRef>
              <c:f>'Against property (QPS)'!$C$222</c:f>
              <c:strCache>
                <c:ptCount val="1"/>
                <c:pt idx="0">
                  <c:v>Aboriginal communities average</c:v>
                </c:pt>
              </c:strCache>
            </c:strRef>
          </c:tx>
          <c:spPr>
            <a:ln>
              <a:solidFill>
                <a:schemeClr val="tx1"/>
              </a:solidFill>
              <a:prstDash val="sysDot"/>
            </a:ln>
          </c:spPr>
          <c:marker>
            <c:symbol val="none"/>
          </c:marker>
          <c:cat>
            <c:numRef>
              <c:f>'Against property (QPS)'!$A$223:$A$433</c:f>
              <c:numCache>
                <c:formatCode>mmm\-yy</c:formatCode>
                <c:ptCount val="211"/>
                <c:pt idx="0">
                  <c:v>36892</c:v>
                </c:pt>
                <c:pt idx="1">
                  <c:v>36923</c:v>
                </c:pt>
                <c:pt idx="2">
                  <c:v>36951</c:v>
                </c:pt>
                <c:pt idx="3">
                  <c:v>36982</c:v>
                </c:pt>
                <c:pt idx="4">
                  <c:v>37012</c:v>
                </c:pt>
                <c:pt idx="5">
                  <c:v>37043</c:v>
                </c:pt>
                <c:pt idx="6">
                  <c:v>37073</c:v>
                </c:pt>
                <c:pt idx="7">
                  <c:v>37104</c:v>
                </c:pt>
                <c:pt idx="8">
                  <c:v>37135</c:v>
                </c:pt>
                <c:pt idx="9">
                  <c:v>37165</c:v>
                </c:pt>
                <c:pt idx="10">
                  <c:v>37196</c:v>
                </c:pt>
                <c:pt idx="11">
                  <c:v>37226</c:v>
                </c:pt>
                <c:pt idx="12">
                  <c:v>37257</c:v>
                </c:pt>
                <c:pt idx="13">
                  <c:v>37288</c:v>
                </c:pt>
                <c:pt idx="14">
                  <c:v>37316</c:v>
                </c:pt>
                <c:pt idx="15">
                  <c:v>37347</c:v>
                </c:pt>
                <c:pt idx="16">
                  <c:v>37377</c:v>
                </c:pt>
                <c:pt idx="17">
                  <c:v>37408</c:v>
                </c:pt>
                <c:pt idx="18">
                  <c:v>37438</c:v>
                </c:pt>
                <c:pt idx="19">
                  <c:v>37469</c:v>
                </c:pt>
                <c:pt idx="20">
                  <c:v>37500</c:v>
                </c:pt>
                <c:pt idx="21">
                  <c:v>37530</c:v>
                </c:pt>
                <c:pt idx="22">
                  <c:v>37561</c:v>
                </c:pt>
                <c:pt idx="23">
                  <c:v>37591</c:v>
                </c:pt>
                <c:pt idx="24">
                  <c:v>37622</c:v>
                </c:pt>
                <c:pt idx="25">
                  <c:v>37653</c:v>
                </c:pt>
                <c:pt idx="26">
                  <c:v>37681</c:v>
                </c:pt>
                <c:pt idx="27">
                  <c:v>37712</c:v>
                </c:pt>
                <c:pt idx="28">
                  <c:v>37742</c:v>
                </c:pt>
                <c:pt idx="29">
                  <c:v>37773</c:v>
                </c:pt>
                <c:pt idx="30">
                  <c:v>37803</c:v>
                </c:pt>
                <c:pt idx="31">
                  <c:v>37834</c:v>
                </c:pt>
                <c:pt idx="32">
                  <c:v>37865</c:v>
                </c:pt>
                <c:pt idx="33">
                  <c:v>37895</c:v>
                </c:pt>
                <c:pt idx="34">
                  <c:v>37926</c:v>
                </c:pt>
                <c:pt idx="35">
                  <c:v>37956</c:v>
                </c:pt>
                <c:pt idx="36">
                  <c:v>37987</c:v>
                </c:pt>
                <c:pt idx="37">
                  <c:v>38018</c:v>
                </c:pt>
                <c:pt idx="38">
                  <c:v>38047</c:v>
                </c:pt>
                <c:pt idx="39">
                  <c:v>38078</c:v>
                </c:pt>
                <c:pt idx="40">
                  <c:v>38108</c:v>
                </c:pt>
                <c:pt idx="41">
                  <c:v>38139</c:v>
                </c:pt>
                <c:pt idx="42">
                  <c:v>38169</c:v>
                </c:pt>
                <c:pt idx="43">
                  <c:v>38200</c:v>
                </c:pt>
                <c:pt idx="44">
                  <c:v>38231</c:v>
                </c:pt>
                <c:pt idx="45">
                  <c:v>38261</c:v>
                </c:pt>
                <c:pt idx="46">
                  <c:v>38292</c:v>
                </c:pt>
                <c:pt idx="47">
                  <c:v>38322</c:v>
                </c:pt>
                <c:pt idx="48">
                  <c:v>38353</c:v>
                </c:pt>
                <c:pt idx="49">
                  <c:v>38384</c:v>
                </c:pt>
                <c:pt idx="50">
                  <c:v>38412</c:v>
                </c:pt>
                <c:pt idx="51">
                  <c:v>38443</c:v>
                </c:pt>
                <c:pt idx="52">
                  <c:v>38473</c:v>
                </c:pt>
                <c:pt idx="53">
                  <c:v>38504</c:v>
                </c:pt>
                <c:pt idx="54">
                  <c:v>38534</c:v>
                </c:pt>
                <c:pt idx="55">
                  <c:v>38565</c:v>
                </c:pt>
                <c:pt idx="56">
                  <c:v>38596</c:v>
                </c:pt>
                <c:pt idx="57">
                  <c:v>38626</c:v>
                </c:pt>
                <c:pt idx="58">
                  <c:v>38657</c:v>
                </c:pt>
                <c:pt idx="59">
                  <c:v>38687</c:v>
                </c:pt>
                <c:pt idx="60">
                  <c:v>38718</c:v>
                </c:pt>
                <c:pt idx="61">
                  <c:v>38749</c:v>
                </c:pt>
                <c:pt idx="62">
                  <c:v>38777</c:v>
                </c:pt>
                <c:pt idx="63">
                  <c:v>38808</c:v>
                </c:pt>
                <c:pt idx="64">
                  <c:v>38838</c:v>
                </c:pt>
                <c:pt idx="65">
                  <c:v>38869</c:v>
                </c:pt>
                <c:pt idx="66">
                  <c:v>38899</c:v>
                </c:pt>
                <c:pt idx="67">
                  <c:v>38930</c:v>
                </c:pt>
                <c:pt idx="68">
                  <c:v>38961</c:v>
                </c:pt>
                <c:pt idx="69">
                  <c:v>38991</c:v>
                </c:pt>
                <c:pt idx="70">
                  <c:v>39022</c:v>
                </c:pt>
                <c:pt idx="71">
                  <c:v>39052</c:v>
                </c:pt>
                <c:pt idx="72">
                  <c:v>39083</c:v>
                </c:pt>
                <c:pt idx="73">
                  <c:v>39114</c:v>
                </c:pt>
                <c:pt idx="74">
                  <c:v>39142</c:v>
                </c:pt>
                <c:pt idx="75">
                  <c:v>39173</c:v>
                </c:pt>
                <c:pt idx="76">
                  <c:v>39203</c:v>
                </c:pt>
                <c:pt idx="77">
                  <c:v>39234</c:v>
                </c:pt>
                <c:pt idx="78">
                  <c:v>39264</c:v>
                </c:pt>
                <c:pt idx="79">
                  <c:v>39295</c:v>
                </c:pt>
                <c:pt idx="80">
                  <c:v>39326</c:v>
                </c:pt>
                <c:pt idx="81">
                  <c:v>39356</c:v>
                </c:pt>
                <c:pt idx="82">
                  <c:v>39387</c:v>
                </c:pt>
                <c:pt idx="83">
                  <c:v>39417</c:v>
                </c:pt>
                <c:pt idx="84">
                  <c:v>39448</c:v>
                </c:pt>
                <c:pt idx="85">
                  <c:v>39479</c:v>
                </c:pt>
                <c:pt idx="86">
                  <c:v>39508</c:v>
                </c:pt>
                <c:pt idx="87">
                  <c:v>39539</c:v>
                </c:pt>
                <c:pt idx="88">
                  <c:v>39569</c:v>
                </c:pt>
                <c:pt idx="89">
                  <c:v>39600</c:v>
                </c:pt>
                <c:pt idx="90">
                  <c:v>39630</c:v>
                </c:pt>
                <c:pt idx="91">
                  <c:v>39661</c:v>
                </c:pt>
                <c:pt idx="92">
                  <c:v>39692</c:v>
                </c:pt>
                <c:pt idx="93">
                  <c:v>39722</c:v>
                </c:pt>
                <c:pt idx="94">
                  <c:v>39753</c:v>
                </c:pt>
                <c:pt idx="95">
                  <c:v>39783</c:v>
                </c:pt>
                <c:pt idx="96">
                  <c:v>39814</c:v>
                </c:pt>
                <c:pt idx="97">
                  <c:v>39845</c:v>
                </c:pt>
                <c:pt idx="98">
                  <c:v>39873</c:v>
                </c:pt>
                <c:pt idx="99">
                  <c:v>39904</c:v>
                </c:pt>
                <c:pt idx="100">
                  <c:v>39934</c:v>
                </c:pt>
                <c:pt idx="101">
                  <c:v>39965</c:v>
                </c:pt>
                <c:pt idx="102">
                  <c:v>39995</c:v>
                </c:pt>
                <c:pt idx="103">
                  <c:v>40026</c:v>
                </c:pt>
                <c:pt idx="104">
                  <c:v>40057</c:v>
                </c:pt>
                <c:pt idx="105">
                  <c:v>40087</c:v>
                </c:pt>
                <c:pt idx="106">
                  <c:v>40118</c:v>
                </c:pt>
                <c:pt idx="107">
                  <c:v>40148</c:v>
                </c:pt>
                <c:pt idx="108">
                  <c:v>40179</c:v>
                </c:pt>
                <c:pt idx="109">
                  <c:v>40210</c:v>
                </c:pt>
                <c:pt idx="110">
                  <c:v>40238</c:v>
                </c:pt>
                <c:pt idx="111">
                  <c:v>40269</c:v>
                </c:pt>
                <c:pt idx="112">
                  <c:v>40299</c:v>
                </c:pt>
                <c:pt idx="113">
                  <c:v>40330</c:v>
                </c:pt>
                <c:pt idx="114">
                  <c:v>40360</c:v>
                </c:pt>
                <c:pt idx="115">
                  <c:v>40391</c:v>
                </c:pt>
                <c:pt idx="116">
                  <c:v>40422</c:v>
                </c:pt>
                <c:pt idx="117">
                  <c:v>40452</c:v>
                </c:pt>
                <c:pt idx="118">
                  <c:v>40483</c:v>
                </c:pt>
                <c:pt idx="119">
                  <c:v>40513</c:v>
                </c:pt>
                <c:pt idx="120">
                  <c:v>40544</c:v>
                </c:pt>
                <c:pt idx="121">
                  <c:v>40575</c:v>
                </c:pt>
                <c:pt idx="122">
                  <c:v>40603</c:v>
                </c:pt>
                <c:pt idx="123">
                  <c:v>40634</c:v>
                </c:pt>
                <c:pt idx="124">
                  <c:v>40664</c:v>
                </c:pt>
                <c:pt idx="125">
                  <c:v>40695</c:v>
                </c:pt>
                <c:pt idx="126">
                  <c:v>40725</c:v>
                </c:pt>
                <c:pt idx="127">
                  <c:v>40756</c:v>
                </c:pt>
                <c:pt idx="128">
                  <c:v>40787</c:v>
                </c:pt>
                <c:pt idx="129">
                  <c:v>40817</c:v>
                </c:pt>
                <c:pt idx="130">
                  <c:v>40848</c:v>
                </c:pt>
                <c:pt idx="131">
                  <c:v>40878</c:v>
                </c:pt>
                <c:pt idx="132">
                  <c:v>40909</c:v>
                </c:pt>
                <c:pt idx="133">
                  <c:v>40940</c:v>
                </c:pt>
                <c:pt idx="134">
                  <c:v>40969</c:v>
                </c:pt>
                <c:pt idx="135">
                  <c:v>41000</c:v>
                </c:pt>
                <c:pt idx="136">
                  <c:v>41030</c:v>
                </c:pt>
                <c:pt idx="137">
                  <c:v>41061</c:v>
                </c:pt>
                <c:pt idx="138">
                  <c:v>41091</c:v>
                </c:pt>
                <c:pt idx="139">
                  <c:v>41122</c:v>
                </c:pt>
                <c:pt idx="140">
                  <c:v>41153</c:v>
                </c:pt>
                <c:pt idx="141">
                  <c:v>41183</c:v>
                </c:pt>
                <c:pt idx="142">
                  <c:v>41214</c:v>
                </c:pt>
                <c:pt idx="143">
                  <c:v>41244</c:v>
                </c:pt>
                <c:pt idx="144">
                  <c:v>41275</c:v>
                </c:pt>
                <c:pt idx="145">
                  <c:v>41306</c:v>
                </c:pt>
                <c:pt idx="146">
                  <c:v>41334</c:v>
                </c:pt>
                <c:pt idx="147">
                  <c:v>41365</c:v>
                </c:pt>
                <c:pt idx="148">
                  <c:v>41395</c:v>
                </c:pt>
                <c:pt idx="149">
                  <c:v>41426</c:v>
                </c:pt>
                <c:pt idx="150">
                  <c:v>41456</c:v>
                </c:pt>
                <c:pt idx="151">
                  <c:v>41487</c:v>
                </c:pt>
                <c:pt idx="152">
                  <c:v>41518</c:v>
                </c:pt>
                <c:pt idx="153">
                  <c:v>41548</c:v>
                </c:pt>
                <c:pt idx="154">
                  <c:v>41579</c:v>
                </c:pt>
                <c:pt idx="155">
                  <c:v>41609</c:v>
                </c:pt>
                <c:pt idx="156">
                  <c:v>41640</c:v>
                </c:pt>
                <c:pt idx="157">
                  <c:v>41671</c:v>
                </c:pt>
                <c:pt idx="158">
                  <c:v>41699</c:v>
                </c:pt>
                <c:pt idx="159">
                  <c:v>41730</c:v>
                </c:pt>
                <c:pt idx="160">
                  <c:v>41760</c:v>
                </c:pt>
                <c:pt idx="161">
                  <c:v>41791</c:v>
                </c:pt>
                <c:pt idx="162">
                  <c:v>41821</c:v>
                </c:pt>
                <c:pt idx="163">
                  <c:v>41852</c:v>
                </c:pt>
                <c:pt idx="164">
                  <c:v>41883</c:v>
                </c:pt>
                <c:pt idx="165">
                  <c:v>41913</c:v>
                </c:pt>
                <c:pt idx="166">
                  <c:v>41944</c:v>
                </c:pt>
                <c:pt idx="167">
                  <c:v>41974</c:v>
                </c:pt>
                <c:pt idx="168">
                  <c:v>42005</c:v>
                </c:pt>
                <c:pt idx="169">
                  <c:v>42036</c:v>
                </c:pt>
                <c:pt idx="170">
                  <c:v>42064</c:v>
                </c:pt>
                <c:pt idx="171">
                  <c:v>42095</c:v>
                </c:pt>
                <c:pt idx="172">
                  <c:v>42125</c:v>
                </c:pt>
                <c:pt idx="173">
                  <c:v>42156</c:v>
                </c:pt>
                <c:pt idx="174">
                  <c:v>42186</c:v>
                </c:pt>
                <c:pt idx="175">
                  <c:v>42217</c:v>
                </c:pt>
                <c:pt idx="176">
                  <c:v>42248</c:v>
                </c:pt>
                <c:pt idx="177">
                  <c:v>42278</c:v>
                </c:pt>
                <c:pt idx="178">
                  <c:v>42309</c:v>
                </c:pt>
                <c:pt idx="179">
                  <c:v>42339</c:v>
                </c:pt>
                <c:pt idx="180">
                  <c:v>42370</c:v>
                </c:pt>
                <c:pt idx="181">
                  <c:v>42401</c:v>
                </c:pt>
                <c:pt idx="182">
                  <c:v>42430</c:v>
                </c:pt>
                <c:pt idx="183">
                  <c:v>42461</c:v>
                </c:pt>
                <c:pt idx="184">
                  <c:v>42491</c:v>
                </c:pt>
                <c:pt idx="185">
                  <c:v>42522</c:v>
                </c:pt>
                <c:pt idx="186">
                  <c:v>42552</c:v>
                </c:pt>
                <c:pt idx="187">
                  <c:v>42583</c:v>
                </c:pt>
                <c:pt idx="188">
                  <c:v>42614</c:v>
                </c:pt>
                <c:pt idx="189">
                  <c:v>42644</c:v>
                </c:pt>
                <c:pt idx="190">
                  <c:v>42675</c:v>
                </c:pt>
                <c:pt idx="191">
                  <c:v>42705</c:v>
                </c:pt>
                <c:pt idx="192">
                  <c:v>42736</c:v>
                </c:pt>
                <c:pt idx="193">
                  <c:v>42767</c:v>
                </c:pt>
                <c:pt idx="194">
                  <c:v>42795</c:v>
                </c:pt>
                <c:pt idx="195">
                  <c:v>42826</c:v>
                </c:pt>
                <c:pt idx="196">
                  <c:v>42856</c:v>
                </c:pt>
                <c:pt idx="197">
                  <c:v>42887</c:v>
                </c:pt>
                <c:pt idx="198">
                  <c:v>42917</c:v>
                </c:pt>
                <c:pt idx="199">
                  <c:v>42948</c:v>
                </c:pt>
                <c:pt idx="200">
                  <c:v>42979</c:v>
                </c:pt>
                <c:pt idx="201">
                  <c:v>43009</c:v>
                </c:pt>
                <c:pt idx="202">
                  <c:v>43040</c:v>
                </c:pt>
                <c:pt idx="203">
                  <c:v>43070</c:v>
                </c:pt>
                <c:pt idx="204">
                  <c:v>43101</c:v>
                </c:pt>
                <c:pt idx="205">
                  <c:v>43132</c:v>
                </c:pt>
                <c:pt idx="206">
                  <c:v>43160</c:v>
                </c:pt>
                <c:pt idx="207">
                  <c:v>43191</c:v>
                </c:pt>
                <c:pt idx="208">
                  <c:v>43221</c:v>
                </c:pt>
                <c:pt idx="209">
                  <c:v>43252</c:v>
                </c:pt>
                <c:pt idx="210">
                  <c:v>43282</c:v>
                </c:pt>
              </c:numCache>
            </c:numRef>
          </c:cat>
          <c:val>
            <c:numRef>
              <c:f>'Against property (QPS)'!$C$223:$C$433</c:f>
              <c:numCache>
                <c:formatCode>General</c:formatCode>
                <c:ptCount val="211"/>
                <c:pt idx="0">
                  <c:v>881.15527874615384</c:v>
                </c:pt>
                <c:pt idx="1">
                  <c:v>712.81358477692311</c:v>
                </c:pt>
                <c:pt idx="2">
                  <c:v>812.91656603461536</c:v>
                </c:pt>
                <c:pt idx="3">
                  <c:v>805.73506796153822</c:v>
                </c:pt>
                <c:pt idx="4">
                  <c:v>902.48800112307697</c:v>
                </c:pt>
                <c:pt idx="5">
                  <c:v>817.96970025384655</c:v>
                </c:pt>
                <c:pt idx="6">
                  <c:v>620.71760903076836</c:v>
                </c:pt>
                <c:pt idx="7">
                  <c:v>511.20789115384628</c:v>
                </c:pt>
                <c:pt idx="8">
                  <c:v>600.97146148461536</c:v>
                </c:pt>
                <c:pt idx="9">
                  <c:v>705.00452480769252</c:v>
                </c:pt>
                <c:pt idx="10">
                  <c:v>548.62357191538456</c:v>
                </c:pt>
                <c:pt idx="11">
                  <c:v>571.23241827692311</c:v>
                </c:pt>
                <c:pt idx="12">
                  <c:v>959.10081830384604</c:v>
                </c:pt>
                <c:pt idx="13">
                  <c:v>547.86084472307698</c:v>
                </c:pt>
                <c:pt idx="14">
                  <c:v>675.34339272307705</c:v>
                </c:pt>
                <c:pt idx="15">
                  <c:v>984.75016852307704</c:v>
                </c:pt>
                <c:pt idx="16">
                  <c:v>613.95547769230757</c:v>
                </c:pt>
                <c:pt idx="17">
                  <c:v>684.94824580769227</c:v>
                </c:pt>
                <c:pt idx="18">
                  <c:v>619.28630382692313</c:v>
                </c:pt>
                <c:pt idx="19">
                  <c:v>851.66875687692311</c:v>
                </c:pt>
                <c:pt idx="20">
                  <c:v>865.88433541923064</c:v>
                </c:pt>
                <c:pt idx="21">
                  <c:v>643.52596996153841</c:v>
                </c:pt>
                <c:pt idx="22">
                  <c:v>882.10951820769355</c:v>
                </c:pt>
                <c:pt idx="23">
                  <c:v>701.80016738461256</c:v>
                </c:pt>
                <c:pt idx="24">
                  <c:v>1026.2445044076931</c:v>
                </c:pt>
                <c:pt idx="25">
                  <c:v>604.27413335384699</c:v>
                </c:pt>
                <c:pt idx="26">
                  <c:v>864.82087865384653</c:v>
                </c:pt>
                <c:pt idx="27">
                  <c:v>720.69336952307697</c:v>
                </c:pt>
                <c:pt idx="28">
                  <c:v>435.95612324076882</c:v>
                </c:pt>
                <c:pt idx="29">
                  <c:v>685.83259150769254</c:v>
                </c:pt>
                <c:pt idx="30">
                  <c:v>654.02378529230805</c:v>
                </c:pt>
                <c:pt idx="31">
                  <c:v>854.74552178461317</c:v>
                </c:pt>
                <c:pt idx="32">
                  <c:v>595.75811566153845</c:v>
                </c:pt>
                <c:pt idx="33">
                  <c:v>903.08967658461552</c:v>
                </c:pt>
                <c:pt idx="34">
                  <c:v>965.94195096923079</c:v>
                </c:pt>
                <c:pt idx="35">
                  <c:v>981.73403332307703</c:v>
                </c:pt>
                <c:pt idx="36">
                  <c:v>1386.19167583077</c:v>
                </c:pt>
                <c:pt idx="37">
                  <c:v>693.99006700000018</c:v>
                </c:pt>
                <c:pt idx="38">
                  <c:v>1085.38822163077</c:v>
                </c:pt>
                <c:pt idx="39">
                  <c:v>894.08417360000055</c:v>
                </c:pt>
                <c:pt idx="40">
                  <c:v>862.62776678307637</c:v>
                </c:pt>
                <c:pt idx="41">
                  <c:v>794.24494229230754</c:v>
                </c:pt>
                <c:pt idx="42">
                  <c:v>739.35118736153788</c:v>
                </c:pt>
                <c:pt idx="43">
                  <c:v>748.776089107693</c:v>
                </c:pt>
                <c:pt idx="44">
                  <c:v>555.23037778461537</c:v>
                </c:pt>
                <c:pt idx="45">
                  <c:v>818.54671163076932</c:v>
                </c:pt>
                <c:pt idx="46">
                  <c:v>932.2118054369231</c:v>
                </c:pt>
                <c:pt idx="47">
                  <c:v>800.92369387692304</c:v>
                </c:pt>
                <c:pt idx="48">
                  <c:v>987.28601824615396</c:v>
                </c:pt>
                <c:pt idx="49">
                  <c:v>908.79491106923103</c:v>
                </c:pt>
                <c:pt idx="50">
                  <c:v>918.5906622923078</c:v>
                </c:pt>
                <c:pt idx="51">
                  <c:v>789.73518936153857</c:v>
                </c:pt>
                <c:pt idx="52">
                  <c:v>808.84451101538286</c:v>
                </c:pt>
                <c:pt idx="53">
                  <c:v>838.05258626000011</c:v>
                </c:pt>
                <c:pt idx="54">
                  <c:v>785.62159396923084</c:v>
                </c:pt>
                <c:pt idx="55">
                  <c:v>748.53590851769354</c:v>
                </c:pt>
                <c:pt idx="56">
                  <c:v>664.73485350000055</c:v>
                </c:pt>
                <c:pt idx="57">
                  <c:v>839.95653668461307</c:v>
                </c:pt>
                <c:pt idx="58">
                  <c:v>780.40771942538436</c:v>
                </c:pt>
                <c:pt idx="59">
                  <c:v>917.58384332307696</c:v>
                </c:pt>
                <c:pt idx="60">
                  <c:v>1149.936428892308</c:v>
                </c:pt>
                <c:pt idx="61">
                  <c:v>1458.345276376923</c:v>
                </c:pt>
                <c:pt idx="62">
                  <c:v>1204.6547614999999</c:v>
                </c:pt>
                <c:pt idx="63">
                  <c:v>702.73676448461538</c:v>
                </c:pt>
                <c:pt idx="64">
                  <c:v>939.97860916923082</c:v>
                </c:pt>
                <c:pt idx="65">
                  <c:v>733.44751987692086</c:v>
                </c:pt>
                <c:pt idx="66">
                  <c:v>542.472827966154</c:v>
                </c:pt>
                <c:pt idx="67">
                  <c:v>547.81264073846137</c:v>
                </c:pt>
                <c:pt idx="68">
                  <c:v>498.48045759230752</c:v>
                </c:pt>
                <c:pt idx="69">
                  <c:v>848.05542515384627</c:v>
                </c:pt>
                <c:pt idx="70">
                  <c:v>974.24452865384615</c:v>
                </c:pt>
                <c:pt idx="71">
                  <c:v>947.75382650000006</c:v>
                </c:pt>
                <c:pt idx="72">
                  <c:v>1065.830815053846</c:v>
                </c:pt>
                <c:pt idx="73">
                  <c:v>1239.134984369231</c:v>
                </c:pt>
                <c:pt idx="74">
                  <c:v>1153.180495784615</c:v>
                </c:pt>
                <c:pt idx="75">
                  <c:v>783.38220286922945</c:v>
                </c:pt>
                <c:pt idx="76">
                  <c:v>604.65088024615397</c:v>
                </c:pt>
                <c:pt idx="77">
                  <c:v>679.71804002307704</c:v>
                </c:pt>
                <c:pt idx="78">
                  <c:v>587.69713786153841</c:v>
                </c:pt>
                <c:pt idx="79">
                  <c:v>813.53190772307687</c:v>
                </c:pt>
                <c:pt idx="80">
                  <c:v>788.57468013230755</c:v>
                </c:pt>
                <c:pt idx="81">
                  <c:v>825.47100189230741</c:v>
                </c:pt>
                <c:pt idx="82">
                  <c:v>719.66220816922839</c:v>
                </c:pt>
                <c:pt idx="83">
                  <c:v>1068.9987516846161</c:v>
                </c:pt>
                <c:pt idx="84">
                  <c:v>1013.279713776923</c:v>
                </c:pt>
                <c:pt idx="85">
                  <c:v>816.51618455384653</c:v>
                </c:pt>
                <c:pt idx="86">
                  <c:v>667.79522236923071</c:v>
                </c:pt>
                <c:pt idx="87">
                  <c:v>686.25350375384653</c:v>
                </c:pt>
                <c:pt idx="88">
                  <c:v>810.48357037307699</c:v>
                </c:pt>
                <c:pt idx="89">
                  <c:v>624.97178796923095</c:v>
                </c:pt>
                <c:pt idx="90">
                  <c:v>496.12967568461539</c:v>
                </c:pt>
                <c:pt idx="91">
                  <c:v>696.75318697692353</c:v>
                </c:pt>
                <c:pt idx="92">
                  <c:v>740.46632829230737</c:v>
                </c:pt>
                <c:pt idx="93">
                  <c:v>652.10980843846153</c:v>
                </c:pt>
                <c:pt idx="94">
                  <c:v>669.15522268461245</c:v>
                </c:pt>
                <c:pt idx="95">
                  <c:v>617.63079003846156</c:v>
                </c:pt>
                <c:pt idx="96">
                  <c:v>969.97329355384704</c:v>
                </c:pt>
                <c:pt idx="97">
                  <c:v>780.73320098461522</c:v>
                </c:pt>
                <c:pt idx="98">
                  <c:v>571.12723218461269</c:v>
                </c:pt>
                <c:pt idx="99">
                  <c:v>772.59158136923077</c:v>
                </c:pt>
                <c:pt idx="100">
                  <c:v>737.83926489999601</c:v>
                </c:pt>
                <c:pt idx="101">
                  <c:v>650.2650233615384</c:v>
                </c:pt>
                <c:pt idx="102">
                  <c:v>760.14139331000001</c:v>
                </c:pt>
                <c:pt idx="103">
                  <c:v>900.99560983846141</c:v>
                </c:pt>
                <c:pt idx="104">
                  <c:v>805.54341584846156</c:v>
                </c:pt>
                <c:pt idx="105">
                  <c:v>911.25895816153832</c:v>
                </c:pt>
                <c:pt idx="106">
                  <c:v>1074.464529476923</c:v>
                </c:pt>
                <c:pt idx="107">
                  <c:v>698.38417696000045</c:v>
                </c:pt>
                <c:pt idx="108">
                  <c:v>752.8222764923047</c:v>
                </c:pt>
                <c:pt idx="109">
                  <c:v>644.09410916923071</c:v>
                </c:pt>
                <c:pt idx="110">
                  <c:v>744.8291621615374</c:v>
                </c:pt>
                <c:pt idx="111">
                  <c:v>473.41042153461541</c:v>
                </c:pt>
                <c:pt idx="112">
                  <c:v>779.15047178461532</c:v>
                </c:pt>
                <c:pt idx="113">
                  <c:v>656.87996343076929</c:v>
                </c:pt>
                <c:pt idx="114">
                  <c:v>837.20388193076997</c:v>
                </c:pt>
                <c:pt idx="115">
                  <c:v>630.45808488461341</c:v>
                </c:pt>
                <c:pt idx="116">
                  <c:v>806.56088873846159</c:v>
                </c:pt>
                <c:pt idx="117">
                  <c:v>752.97737936153851</c:v>
                </c:pt>
                <c:pt idx="118">
                  <c:v>721.67957827692396</c:v>
                </c:pt>
                <c:pt idx="119">
                  <c:v>818.29841124615405</c:v>
                </c:pt>
                <c:pt idx="120">
                  <c:v>535.70014069230763</c:v>
                </c:pt>
                <c:pt idx="121">
                  <c:v>572.80532944230742</c:v>
                </c:pt>
                <c:pt idx="122">
                  <c:v>1177.1443916615381</c:v>
                </c:pt>
                <c:pt idx="123">
                  <c:v>882.65303776923076</c:v>
                </c:pt>
                <c:pt idx="124">
                  <c:v>1041.724020532306</c:v>
                </c:pt>
                <c:pt idx="125">
                  <c:v>770.72807326153895</c:v>
                </c:pt>
                <c:pt idx="126">
                  <c:v>903.49561099230743</c:v>
                </c:pt>
                <c:pt idx="127">
                  <c:v>581.04232304615368</c:v>
                </c:pt>
                <c:pt idx="128">
                  <c:v>764.11007250769399</c:v>
                </c:pt>
                <c:pt idx="129">
                  <c:v>753.33523288461197</c:v>
                </c:pt>
                <c:pt idx="130">
                  <c:v>1069.47393933077</c:v>
                </c:pt>
                <c:pt idx="131">
                  <c:v>894.86390551538477</c:v>
                </c:pt>
                <c:pt idx="132">
                  <c:v>982.57671906153837</c:v>
                </c:pt>
                <c:pt idx="133">
                  <c:v>885.88808621230805</c:v>
                </c:pt>
                <c:pt idx="134">
                  <c:v>946.75744517692317</c:v>
                </c:pt>
                <c:pt idx="135">
                  <c:v>837.23872534615396</c:v>
                </c:pt>
                <c:pt idx="136">
                  <c:v>823.95152186922815</c:v>
                </c:pt>
                <c:pt idx="137">
                  <c:v>647.90333046153853</c:v>
                </c:pt>
                <c:pt idx="138">
                  <c:v>725.4396626546154</c:v>
                </c:pt>
                <c:pt idx="139">
                  <c:v>662.77896470461553</c:v>
                </c:pt>
                <c:pt idx="140">
                  <c:v>1000.8234128</c:v>
                </c:pt>
                <c:pt idx="141">
                  <c:v>1135.0134839</c:v>
                </c:pt>
                <c:pt idx="142">
                  <c:v>928.48536457769399</c:v>
                </c:pt>
                <c:pt idx="143">
                  <c:v>915.06135994615397</c:v>
                </c:pt>
                <c:pt idx="144">
                  <c:v>995.41047293846168</c:v>
                </c:pt>
                <c:pt idx="145">
                  <c:v>611.19782083307689</c:v>
                </c:pt>
                <c:pt idx="146">
                  <c:v>889.51062943076738</c:v>
                </c:pt>
                <c:pt idx="147">
                  <c:v>605.42617707692318</c:v>
                </c:pt>
                <c:pt idx="148">
                  <c:v>653.90631147692318</c:v>
                </c:pt>
                <c:pt idx="149">
                  <c:v>1022.878955849231</c:v>
                </c:pt>
                <c:pt idx="150">
                  <c:v>919.29460909230761</c:v>
                </c:pt>
                <c:pt idx="151">
                  <c:v>900.4188934</c:v>
                </c:pt>
                <c:pt idx="152">
                  <c:v>894.75531284307681</c:v>
                </c:pt>
                <c:pt idx="153">
                  <c:v>980.43677455384704</c:v>
                </c:pt>
                <c:pt idx="154">
                  <c:v>960.04908103846151</c:v>
                </c:pt>
                <c:pt idx="155">
                  <c:v>550.73535765384645</c:v>
                </c:pt>
                <c:pt idx="156">
                  <c:v>831.05092919999674</c:v>
                </c:pt>
                <c:pt idx="157">
                  <c:v>1113.488849053846</c:v>
                </c:pt>
                <c:pt idx="158">
                  <c:v>1112.3363162999999</c:v>
                </c:pt>
                <c:pt idx="159">
                  <c:v>959.14165112307637</c:v>
                </c:pt>
                <c:pt idx="160">
                  <c:v>717.20147393846196</c:v>
                </c:pt>
                <c:pt idx="161">
                  <c:v>945.58658396923067</c:v>
                </c:pt>
                <c:pt idx="162">
                  <c:v>573.5654255615384</c:v>
                </c:pt>
                <c:pt idx="163">
                  <c:v>605.58842313076912</c:v>
                </c:pt>
                <c:pt idx="164">
                  <c:v>831.99994021538453</c:v>
                </c:pt>
                <c:pt idx="165">
                  <c:v>911.96374752307702</c:v>
                </c:pt>
                <c:pt idx="166">
                  <c:v>1012.397521469231</c:v>
                </c:pt>
                <c:pt idx="167">
                  <c:v>946.63007711538444</c:v>
                </c:pt>
                <c:pt idx="168">
                  <c:v>611.65366416923041</c:v>
                </c:pt>
                <c:pt idx="169">
                  <c:v>662.63652686615387</c:v>
                </c:pt>
                <c:pt idx="170">
                  <c:v>1066.4153755384621</c:v>
                </c:pt>
                <c:pt idx="171">
                  <c:v>955.74920734615398</c:v>
                </c:pt>
                <c:pt idx="172">
                  <c:v>1029.4907213846161</c:v>
                </c:pt>
                <c:pt idx="173">
                  <c:v>1148.9157291307699</c:v>
                </c:pt>
                <c:pt idx="174">
                  <c:v>768.51983163076954</c:v>
                </c:pt>
                <c:pt idx="175">
                  <c:v>642.23606008461309</c:v>
                </c:pt>
                <c:pt idx="176">
                  <c:v>884.28282965384653</c:v>
                </c:pt>
                <c:pt idx="177">
                  <c:v>1005.997020081538</c:v>
                </c:pt>
                <c:pt idx="178">
                  <c:v>1082.588542769231</c:v>
                </c:pt>
                <c:pt idx="179">
                  <c:v>912.51221586153736</c:v>
                </c:pt>
                <c:pt idx="180">
                  <c:v>938.6544216384616</c:v>
                </c:pt>
                <c:pt idx="181">
                  <c:v>1072.831054961538</c:v>
                </c:pt>
                <c:pt idx="182">
                  <c:v>1121.102416692308</c:v>
                </c:pt>
                <c:pt idx="183">
                  <c:v>1255.1987836769231</c:v>
                </c:pt>
                <c:pt idx="184">
                  <c:v>1175.575831846154</c:v>
                </c:pt>
                <c:pt idx="185">
                  <c:v>1141.9192281769231</c:v>
                </c:pt>
                <c:pt idx="186">
                  <c:v>688.25279366153859</c:v>
                </c:pt>
                <c:pt idx="187">
                  <c:v>773.16298741538344</c:v>
                </c:pt>
                <c:pt idx="188">
                  <c:v>1198.6352302846151</c:v>
                </c:pt>
                <c:pt idx="189">
                  <c:v>1023.438673792308</c:v>
                </c:pt>
                <c:pt idx="190">
                  <c:v>935.95190186153786</c:v>
                </c:pt>
                <c:pt idx="191">
                  <c:v>886.51927023076928</c:v>
                </c:pt>
                <c:pt idx="192">
                  <c:v>824.47370058461559</c:v>
                </c:pt>
                <c:pt idx="193">
                  <c:v>871.71415738461542</c:v>
                </c:pt>
                <c:pt idx="194">
                  <c:v>1009.080490758461</c:v>
                </c:pt>
                <c:pt idx="195">
                  <c:v>838.77908806461596</c:v>
                </c:pt>
                <c:pt idx="196">
                  <c:v>1059.4233144538459</c:v>
                </c:pt>
                <c:pt idx="197">
                  <c:v>799.17126427692301</c:v>
                </c:pt>
                <c:pt idx="198">
                  <c:v>836.09739523846156</c:v>
                </c:pt>
                <c:pt idx="199">
                  <c:v>866.71452539999996</c:v>
                </c:pt>
                <c:pt idx="200">
                  <c:v>1065.134104769231</c:v>
                </c:pt>
                <c:pt idx="201">
                  <c:v>1727.4881101230769</c:v>
                </c:pt>
                <c:pt idx="202">
                  <c:v>1193.0776651692311</c:v>
                </c:pt>
                <c:pt idx="203">
                  <c:v>1203.593333223077</c:v>
                </c:pt>
                <c:pt idx="204">
                  <c:v>1325.4492815999999</c:v>
                </c:pt>
                <c:pt idx="205">
                  <c:v>842.78738747692307</c:v>
                </c:pt>
                <c:pt idx="206">
                  <c:v>888.93340336153858</c:v>
                </c:pt>
                <c:pt idx="207">
                  <c:v>896.14432408461539</c:v>
                </c:pt>
                <c:pt idx="208">
                  <c:v>1450.322852592308</c:v>
                </c:pt>
                <c:pt idx="209">
                  <c:v>1183.3202423230771</c:v>
                </c:pt>
                <c:pt idx="210">
                  <c:v>1088.874514923077</c:v>
                </c:pt>
              </c:numCache>
            </c:numRef>
          </c:val>
          <c:smooth val="0"/>
          <c:extLst>
            <c:ext xmlns:c16="http://schemas.microsoft.com/office/drawing/2014/chart" uri="{C3380CC4-5D6E-409C-BE32-E72D297353CC}">
              <c16:uniqueId val="{00000001-9B9D-0341-894B-AC28BC92E1B6}"/>
            </c:ext>
          </c:extLst>
        </c:ser>
        <c:ser>
          <c:idx val="4"/>
          <c:order val="2"/>
          <c:tx>
            <c:strRef>
              <c:f>'Against property (QPS)'!$D$222</c:f>
              <c:strCache>
                <c:ptCount val="1"/>
                <c:pt idx="0">
                  <c:v>Qld State average</c:v>
                </c:pt>
              </c:strCache>
            </c:strRef>
          </c:tx>
          <c:spPr>
            <a:ln>
              <a:solidFill>
                <a:schemeClr val="tx1"/>
              </a:solidFill>
            </a:ln>
          </c:spPr>
          <c:marker>
            <c:symbol val="none"/>
          </c:marker>
          <c:cat>
            <c:numRef>
              <c:f>'Against property (QPS)'!$A$223:$A$433</c:f>
              <c:numCache>
                <c:formatCode>mmm\-yy</c:formatCode>
                <c:ptCount val="211"/>
                <c:pt idx="0">
                  <c:v>36892</c:v>
                </c:pt>
                <c:pt idx="1">
                  <c:v>36923</c:v>
                </c:pt>
                <c:pt idx="2">
                  <c:v>36951</c:v>
                </c:pt>
                <c:pt idx="3">
                  <c:v>36982</c:v>
                </c:pt>
                <c:pt idx="4">
                  <c:v>37012</c:v>
                </c:pt>
                <c:pt idx="5">
                  <c:v>37043</c:v>
                </c:pt>
                <c:pt idx="6">
                  <c:v>37073</c:v>
                </c:pt>
                <c:pt idx="7">
                  <c:v>37104</c:v>
                </c:pt>
                <c:pt idx="8">
                  <c:v>37135</c:v>
                </c:pt>
                <c:pt idx="9">
                  <c:v>37165</c:v>
                </c:pt>
                <c:pt idx="10">
                  <c:v>37196</c:v>
                </c:pt>
                <c:pt idx="11">
                  <c:v>37226</c:v>
                </c:pt>
                <c:pt idx="12">
                  <c:v>37257</c:v>
                </c:pt>
                <c:pt idx="13">
                  <c:v>37288</c:v>
                </c:pt>
                <c:pt idx="14">
                  <c:v>37316</c:v>
                </c:pt>
                <c:pt idx="15">
                  <c:v>37347</c:v>
                </c:pt>
                <c:pt idx="16">
                  <c:v>37377</c:v>
                </c:pt>
                <c:pt idx="17">
                  <c:v>37408</c:v>
                </c:pt>
                <c:pt idx="18">
                  <c:v>37438</c:v>
                </c:pt>
                <c:pt idx="19">
                  <c:v>37469</c:v>
                </c:pt>
                <c:pt idx="20">
                  <c:v>37500</c:v>
                </c:pt>
                <c:pt idx="21">
                  <c:v>37530</c:v>
                </c:pt>
                <c:pt idx="22">
                  <c:v>37561</c:v>
                </c:pt>
                <c:pt idx="23">
                  <c:v>37591</c:v>
                </c:pt>
                <c:pt idx="24">
                  <c:v>37622</c:v>
                </c:pt>
                <c:pt idx="25">
                  <c:v>37653</c:v>
                </c:pt>
                <c:pt idx="26">
                  <c:v>37681</c:v>
                </c:pt>
                <c:pt idx="27">
                  <c:v>37712</c:v>
                </c:pt>
                <c:pt idx="28">
                  <c:v>37742</c:v>
                </c:pt>
                <c:pt idx="29">
                  <c:v>37773</c:v>
                </c:pt>
                <c:pt idx="30">
                  <c:v>37803</c:v>
                </c:pt>
                <c:pt idx="31">
                  <c:v>37834</c:v>
                </c:pt>
                <c:pt idx="32">
                  <c:v>37865</c:v>
                </c:pt>
                <c:pt idx="33">
                  <c:v>37895</c:v>
                </c:pt>
                <c:pt idx="34">
                  <c:v>37926</c:v>
                </c:pt>
                <c:pt idx="35">
                  <c:v>37956</c:v>
                </c:pt>
                <c:pt idx="36">
                  <c:v>37987</c:v>
                </c:pt>
                <c:pt idx="37">
                  <c:v>38018</c:v>
                </c:pt>
                <c:pt idx="38">
                  <c:v>38047</c:v>
                </c:pt>
                <c:pt idx="39">
                  <c:v>38078</c:v>
                </c:pt>
                <c:pt idx="40">
                  <c:v>38108</c:v>
                </c:pt>
                <c:pt idx="41">
                  <c:v>38139</c:v>
                </c:pt>
                <c:pt idx="42">
                  <c:v>38169</c:v>
                </c:pt>
                <c:pt idx="43">
                  <c:v>38200</c:v>
                </c:pt>
                <c:pt idx="44">
                  <c:v>38231</c:v>
                </c:pt>
                <c:pt idx="45">
                  <c:v>38261</c:v>
                </c:pt>
                <c:pt idx="46">
                  <c:v>38292</c:v>
                </c:pt>
                <c:pt idx="47">
                  <c:v>38322</c:v>
                </c:pt>
                <c:pt idx="48">
                  <c:v>38353</c:v>
                </c:pt>
                <c:pt idx="49">
                  <c:v>38384</c:v>
                </c:pt>
                <c:pt idx="50">
                  <c:v>38412</c:v>
                </c:pt>
                <c:pt idx="51">
                  <c:v>38443</c:v>
                </c:pt>
                <c:pt idx="52">
                  <c:v>38473</c:v>
                </c:pt>
                <c:pt idx="53">
                  <c:v>38504</c:v>
                </c:pt>
                <c:pt idx="54">
                  <c:v>38534</c:v>
                </c:pt>
                <c:pt idx="55">
                  <c:v>38565</c:v>
                </c:pt>
                <c:pt idx="56">
                  <c:v>38596</c:v>
                </c:pt>
                <c:pt idx="57">
                  <c:v>38626</c:v>
                </c:pt>
                <c:pt idx="58">
                  <c:v>38657</c:v>
                </c:pt>
                <c:pt idx="59">
                  <c:v>38687</c:v>
                </c:pt>
                <c:pt idx="60">
                  <c:v>38718</c:v>
                </c:pt>
                <c:pt idx="61">
                  <c:v>38749</c:v>
                </c:pt>
                <c:pt idx="62">
                  <c:v>38777</c:v>
                </c:pt>
                <c:pt idx="63">
                  <c:v>38808</c:v>
                </c:pt>
                <c:pt idx="64">
                  <c:v>38838</c:v>
                </c:pt>
                <c:pt idx="65">
                  <c:v>38869</c:v>
                </c:pt>
                <c:pt idx="66">
                  <c:v>38899</c:v>
                </c:pt>
                <c:pt idx="67">
                  <c:v>38930</c:v>
                </c:pt>
                <c:pt idx="68">
                  <c:v>38961</c:v>
                </c:pt>
                <c:pt idx="69">
                  <c:v>38991</c:v>
                </c:pt>
                <c:pt idx="70">
                  <c:v>39022</c:v>
                </c:pt>
                <c:pt idx="71">
                  <c:v>39052</c:v>
                </c:pt>
                <c:pt idx="72">
                  <c:v>39083</c:v>
                </c:pt>
                <c:pt idx="73">
                  <c:v>39114</c:v>
                </c:pt>
                <c:pt idx="74">
                  <c:v>39142</c:v>
                </c:pt>
                <c:pt idx="75">
                  <c:v>39173</c:v>
                </c:pt>
                <c:pt idx="76">
                  <c:v>39203</c:v>
                </c:pt>
                <c:pt idx="77">
                  <c:v>39234</c:v>
                </c:pt>
                <c:pt idx="78">
                  <c:v>39264</c:v>
                </c:pt>
                <c:pt idx="79">
                  <c:v>39295</c:v>
                </c:pt>
                <c:pt idx="80">
                  <c:v>39326</c:v>
                </c:pt>
                <c:pt idx="81">
                  <c:v>39356</c:v>
                </c:pt>
                <c:pt idx="82">
                  <c:v>39387</c:v>
                </c:pt>
                <c:pt idx="83">
                  <c:v>39417</c:v>
                </c:pt>
                <c:pt idx="84">
                  <c:v>39448</c:v>
                </c:pt>
                <c:pt idx="85">
                  <c:v>39479</c:v>
                </c:pt>
                <c:pt idx="86">
                  <c:v>39508</c:v>
                </c:pt>
                <c:pt idx="87">
                  <c:v>39539</c:v>
                </c:pt>
                <c:pt idx="88">
                  <c:v>39569</c:v>
                </c:pt>
                <c:pt idx="89">
                  <c:v>39600</c:v>
                </c:pt>
                <c:pt idx="90">
                  <c:v>39630</c:v>
                </c:pt>
                <c:pt idx="91">
                  <c:v>39661</c:v>
                </c:pt>
                <c:pt idx="92">
                  <c:v>39692</c:v>
                </c:pt>
                <c:pt idx="93">
                  <c:v>39722</c:v>
                </c:pt>
                <c:pt idx="94">
                  <c:v>39753</c:v>
                </c:pt>
                <c:pt idx="95">
                  <c:v>39783</c:v>
                </c:pt>
                <c:pt idx="96">
                  <c:v>39814</c:v>
                </c:pt>
                <c:pt idx="97">
                  <c:v>39845</c:v>
                </c:pt>
                <c:pt idx="98">
                  <c:v>39873</c:v>
                </c:pt>
                <c:pt idx="99">
                  <c:v>39904</c:v>
                </c:pt>
                <c:pt idx="100">
                  <c:v>39934</c:v>
                </c:pt>
                <c:pt idx="101">
                  <c:v>39965</c:v>
                </c:pt>
                <c:pt idx="102">
                  <c:v>39995</c:v>
                </c:pt>
                <c:pt idx="103">
                  <c:v>40026</c:v>
                </c:pt>
                <c:pt idx="104">
                  <c:v>40057</c:v>
                </c:pt>
                <c:pt idx="105">
                  <c:v>40087</c:v>
                </c:pt>
                <c:pt idx="106">
                  <c:v>40118</c:v>
                </c:pt>
                <c:pt idx="107">
                  <c:v>40148</c:v>
                </c:pt>
                <c:pt idx="108">
                  <c:v>40179</c:v>
                </c:pt>
                <c:pt idx="109">
                  <c:v>40210</c:v>
                </c:pt>
                <c:pt idx="110">
                  <c:v>40238</c:v>
                </c:pt>
                <c:pt idx="111">
                  <c:v>40269</c:v>
                </c:pt>
                <c:pt idx="112">
                  <c:v>40299</c:v>
                </c:pt>
                <c:pt idx="113">
                  <c:v>40330</c:v>
                </c:pt>
                <c:pt idx="114">
                  <c:v>40360</c:v>
                </c:pt>
                <c:pt idx="115">
                  <c:v>40391</c:v>
                </c:pt>
                <c:pt idx="116">
                  <c:v>40422</c:v>
                </c:pt>
                <c:pt idx="117">
                  <c:v>40452</c:v>
                </c:pt>
                <c:pt idx="118">
                  <c:v>40483</c:v>
                </c:pt>
                <c:pt idx="119">
                  <c:v>40513</c:v>
                </c:pt>
                <c:pt idx="120">
                  <c:v>40544</c:v>
                </c:pt>
                <c:pt idx="121">
                  <c:v>40575</c:v>
                </c:pt>
                <c:pt idx="122">
                  <c:v>40603</c:v>
                </c:pt>
                <c:pt idx="123">
                  <c:v>40634</c:v>
                </c:pt>
                <c:pt idx="124">
                  <c:v>40664</c:v>
                </c:pt>
                <c:pt idx="125">
                  <c:v>40695</c:v>
                </c:pt>
                <c:pt idx="126">
                  <c:v>40725</c:v>
                </c:pt>
                <c:pt idx="127">
                  <c:v>40756</c:v>
                </c:pt>
                <c:pt idx="128">
                  <c:v>40787</c:v>
                </c:pt>
                <c:pt idx="129">
                  <c:v>40817</c:v>
                </c:pt>
                <c:pt idx="130">
                  <c:v>40848</c:v>
                </c:pt>
                <c:pt idx="131">
                  <c:v>40878</c:v>
                </c:pt>
                <c:pt idx="132">
                  <c:v>40909</c:v>
                </c:pt>
                <c:pt idx="133">
                  <c:v>40940</c:v>
                </c:pt>
                <c:pt idx="134">
                  <c:v>40969</c:v>
                </c:pt>
                <c:pt idx="135">
                  <c:v>41000</c:v>
                </c:pt>
                <c:pt idx="136">
                  <c:v>41030</c:v>
                </c:pt>
                <c:pt idx="137">
                  <c:v>41061</c:v>
                </c:pt>
                <c:pt idx="138">
                  <c:v>41091</c:v>
                </c:pt>
                <c:pt idx="139">
                  <c:v>41122</c:v>
                </c:pt>
                <c:pt idx="140">
                  <c:v>41153</c:v>
                </c:pt>
                <c:pt idx="141">
                  <c:v>41183</c:v>
                </c:pt>
                <c:pt idx="142">
                  <c:v>41214</c:v>
                </c:pt>
                <c:pt idx="143">
                  <c:v>41244</c:v>
                </c:pt>
                <c:pt idx="144">
                  <c:v>41275</c:v>
                </c:pt>
                <c:pt idx="145">
                  <c:v>41306</c:v>
                </c:pt>
                <c:pt idx="146">
                  <c:v>41334</c:v>
                </c:pt>
                <c:pt idx="147">
                  <c:v>41365</c:v>
                </c:pt>
                <c:pt idx="148">
                  <c:v>41395</c:v>
                </c:pt>
                <c:pt idx="149">
                  <c:v>41426</c:v>
                </c:pt>
                <c:pt idx="150">
                  <c:v>41456</c:v>
                </c:pt>
                <c:pt idx="151">
                  <c:v>41487</c:v>
                </c:pt>
                <c:pt idx="152">
                  <c:v>41518</c:v>
                </c:pt>
                <c:pt idx="153">
                  <c:v>41548</c:v>
                </c:pt>
                <c:pt idx="154">
                  <c:v>41579</c:v>
                </c:pt>
                <c:pt idx="155">
                  <c:v>41609</c:v>
                </c:pt>
                <c:pt idx="156">
                  <c:v>41640</c:v>
                </c:pt>
                <c:pt idx="157">
                  <c:v>41671</c:v>
                </c:pt>
                <c:pt idx="158">
                  <c:v>41699</c:v>
                </c:pt>
                <c:pt idx="159">
                  <c:v>41730</c:v>
                </c:pt>
                <c:pt idx="160">
                  <c:v>41760</c:v>
                </c:pt>
                <c:pt idx="161">
                  <c:v>41791</c:v>
                </c:pt>
                <c:pt idx="162">
                  <c:v>41821</c:v>
                </c:pt>
                <c:pt idx="163">
                  <c:v>41852</c:v>
                </c:pt>
                <c:pt idx="164">
                  <c:v>41883</c:v>
                </c:pt>
                <c:pt idx="165">
                  <c:v>41913</c:v>
                </c:pt>
                <c:pt idx="166">
                  <c:v>41944</c:v>
                </c:pt>
                <c:pt idx="167">
                  <c:v>41974</c:v>
                </c:pt>
                <c:pt idx="168">
                  <c:v>42005</c:v>
                </c:pt>
                <c:pt idx="169">
                  <c:v>42036</c:v>
                </c:pt>
                <c:pt idx="170">
                  <c:v>42064</c:v>
                </c:pt>
                <c:pt idx="171">
                  <c:v>42095</c:v>
                </c:pt>
                <c:pt idx="172">
                  <c:v>42125</c:v>
                </c:pt>
                <c:pt idx="173">
                  <c:v>42156</c:v>
                </c:pt>
                <c:pt idx="174">
                  <c:v>42186</c:v>
                </c:pt>
                <c:pt idx="175">
                  <c:v>42217</c:v>
                </c:pt>
                <c:pt idx="176">
                  <c:v>42248</c:v>
                </c:pt>
                <c:pt idx="177">
                  <c:v>42278</c:v>
                </c:pt>
                <c:pt idx="178">
                  <c:v>42309</c:v>
                </c:pt>
                <c:pt idx="179">
                  <c:v>42339</c:v>
                </c:pt>
                <c:pt idx="180">
                  <c:v>42370</c:v>
                </c:pt>
                <c:pt idx="181">
                  <c:v>42401</c:v>
                </c:pt>
                <c:pt idx="182">
                  <c:v>42430</c:v>
                </c:pt>
                <c:pt idx="183">
                  <c:v>42461</c:v>
                </c:pt>
                <c:pt idx="184">
                  <c:v>42491</c:v>
                </c:pt>
                <c:pt idx="185">
                  <c:v>42522</c:v>
                </c:pt>
                <c:pt idx="186">
                  <c:v>42552</c:v>
                </c:pt>
                <c:pt idx="187">
                  <c:v>42583</c:v>
                </c:pt>
                <c:pt idx="188">
                  <c:v>42614</c:v>
                </c:pt>
                <c:pt idx="189">
                  <c:v>42644</c:v>
                </c:pt>
                <c:pt idx="190">
                  <c:v>42675</c:v>
                </c:pt>
                <c:pt idx="191">
                  <c:v>42705</c:v>
                </c:pt>
                <c:pt idx="192">
                  <c:v>42736</c:v>
                </c:pt>
                <c:pt idx="193">
                  <c:v>42767</c:v>
                </c:pt>
                <c:pt idx="194">
                  <c:v>42795</c:v>
                </c:pt>
                <c:pt idx="195">
                  <c:v>42826</c:v>
                </c:pt>
                <c:pt idx="196">
                  <c:v>42856</c:v>
                </c:pt>
                <c:pt idx="197">
                  <c:v>42887</c:v>
                </c:pt>
                <c:pt idx="198">
                  <c:v>42917</c:v>
                </c:pt>
                <c:pt idx="199">
                  <c:v>42948</c:v>
                </c:pt>
                <c:pt idx="200">
                  <c:v>42979</c:v>
                </c:pt>
                <c:pt idx="201">
                  <c:v>43009</c:v>
                </c:pt>
                <c:pt idx="202">
                  <c:v>43040</c:v>
                </c:pt>
                <c:pt idx="203">
                  <c:v>43070</c:v>
                </c:pt>
                <c:pt idx="204">
                  <c:v>43101</c:v>
                </c:pt>
                <c:pt idx="205">
                  <c:v>43132</c:v>
                </c:pt>
                <c:pt idx="206">
                  <c:v>43160</c:v>
                </c:pt>
                <c:pt idx="207">
                  <c:v>43191</c:v>
                </c:pt>
                <c:pt idx="208">
                  <c:v>43221</c:v>
                </c:pt>
                <c:pt idx="209">
                  <c:v>43252</c:v>
                </c:pt>
                <c:pt idx="210">
                  <c:v>43282</c:v>
                </c:pt>
              </c:numCache>
            </c:numRef>
          </c:cat>
          <c:val>
            <c:numRef>
              <c:f>'Against property (QPS)'!$D$223:$D$433</c:f>
              <c:numCache>
                <c:formatCode>General</c:formatCode>
                <c:ptCount val="211"/>
                <c:pt idx="0">
                  <c:v>764.30734803999997</c:v>
                </c:pt>
                <c:pt idx="1">
                  <c:v>694.89613378000001</c:v>
                </c:pt>
                <c:pt idx="2">
                  <c:v>748.71152458999939</c:v>
                </c:pt>
                <c:pt idx="3">
                  <c:v>723.56780920999938</c:v>
                </c:pt>
                <c:pt idx="4">
                  <c:v>734.82368179999798</c:v>
                </c:pt>
                <c:pt idx="5">
                  <c:v>710.99595152999996</c:v>
                </c:pt>
                <c:pt idx="6">
                  <c:v>747.95553313999937</c:v>
                </c:pt>
                <c:pt idx="7">
                  <c:v>734.90768084999786</c:v>
                </c:pt>
                <c:pt idx="8">
                  <c:v>708.97997435000002</c:v>
                </c:pt>
                <c:pt idx="9">
                  <c:v>738.32364217999987</c:v>
                </c:pt>
                <c:pt idx="10">
                  <c:v>693.86014549999686</c:v>
                </c:pt>
                <c:pt idx="11">
                  <c:v>652.44861428000002</c:v>
                </c:pt>
                <c:pt idx="12">
                  <c:v>685.46829658000001</c:v>
                </c:pt>
                <c:pt idx="13">
                  <c:v>595.81897461000005</c:v>
                </c:pt>
                <c:pt idx="14">
                  <c:v>668.25015198999938</c:v>
                </c:pt>
                <c:pt idx="15">
                  <c:v>625.65645886999937</c:v>
                </c:pt>
                <c:pt idx="16">
                  <c:v>645.8036042</c:v>
                </c:pt>
                <c:pt idx="17">
                  <c:v>619.60684049999998</c:v>
                </c:pt>
                <c:pt idx="18">
                  <c:v>654.83697099999938</c:v>
                </c:pt>
                <c:pt idx="19">
                  <c:v>641.06793009999785</c:v>
                </c:pt>
                <c:pt idx="20">
                  <c:v>599.6786858800001</c:v>
                </c:pt>
                <c:pt idx="21">
                  <c:v>668.27752582999938</c:v>
                </c:pt>
                <c:pt idx="22">
                  <c:v>636.93448044000002</c:v>
                </c:pt>
                <c:pt idx="23">
                  <c:v>596.17483451999999</c:v>
                </c:pt>
                <c:pt idx="24">
                  <c:v>633.00117736000004</c:v>
                </c:pt>
                <c:pt idx="25">
                  <c:v>615.15510719999736</c:v>
                </c:pt>
                <c:pt idx="26">
                  <c:v>654.02641271999937</c:v>
                </c:pt>
                <c:pt idx="27">
                  <c:v>641.89749676999998</c:v>
                </c:pt>
                <c:pt idx="28">
                  <c:v>626.24211185999786</c:v>
                </c:pt>
                <c:pt idx="29">
                  <c:v>590.44310883999844</c:v>
                </c:pt>
                <c:pt idx="30">
                  <c:v>626.00167080000006</c:v>
                </c:pt>
                <c:pt idx="31">
                  <c:v>606.60609154999997</c:v>
                </c:pt>
                <c:pt idx="32">
                  <c:v>552.64043027000002</c:v>
                </c:pt>
                <c:pt idx="33">
                  <c:v>580.58502516999999</c:v>
                </c:pt>
                <c:pt idx="34">
                  <c:v>562.68552365999994</c:v>
                </c:pt>
                <c:pt idx="35">
                  <c:v>572.86419540999748</c:v>
                </c:pt>
                <c:pt idx="36">
                  <c:v>614.13013678999937</c:v>
                </c:pt>
                <c:pt idx="37">
                  <c:v>610.05699783999785</c:v>
                </c:pt>
                <c:pt idx="38">
                  <c:v>653.11216536999996</c:v>
                </c:pt>
                <c:pt idx="39">
                  <c:v>538.72484641000005</c:v>
                </c:pt>
                <c:pt idx="40">
                  <c:v>547.18444269999998</c:v>
                </c:pt>
                <c:pt idx="41">
                  <c:v>513.68548579000003</c:v>
                </c:pt>
                <c:pt idx="42">
                  <c:v>527.60204387999988</c:v>
                </c:pt>
                <c:pt idx="43">
                  <c:v>533.00678594999999</c:v>
                </c:pt>
                <c:pt idx="44">
                  <c:v>528.28090037000004</c:v>
                </c:pt>
                <c:pt idx="45">
                  <c:v>495.66967886999998</c:v>
                </c:pt>
                <c:pt idx="46">
                  <c:v>529.40362457000003</c:v>
                </c:pt>
                <c:pt idx="47">
                  <c:v>494.78194345999862</c:v>
                </c:pt>
                <c:pt idx="48">
                  <c:v>538.11489821999999</c:v>
                </c:pt>
                <c:pt idx="49">
                  <c:v>489.88208225</c:v>
                </c:pt>
                <c:pt idx="50">
                  <c:v>522.39457302000005</c:v>
                </c:pt>
                <c:pt idx="51">
                  <c:v>492.84240323</c:v>
                </c:pt>
                <c:pt idx="52">
                  <c:v>537.55345804000001</c:v>
                </c:pt>
                <c:pt idx="53">
                  <c:v>467.37343478999992</c:v>
                </c:pt>
                <c:pt idx="54">
                  <c:v>509.43040871999892</c:v>
                </c:pt>
                <c:pt idx="55">
                  <c:v>494.50120378000003</c:v>
                </c:pt>
                <c:pt idx="56">
                  <c:v>494.37360374000002</c:v>
                </c:pt>
                <c:pt idx="57">
                  <c:v>503.43320673999921</c:v>
                </c:pt>
                <c:pt idx="58">
                  <c:v>490.21384236</c:v>
                </c:pt>
                <c:pt idx="59">
                  <c:v>485.4926408</c:v>
                </c:pt>
                <c:pt idx="60">
                  <c:v>495.46007078000002</c:v>
                </c:pt>
                <c:pt idx="61">
                  <c:v>484.00795211000002</c:v>
                </c:pt>
                <c:pt idx="62">
                  <c:v>534.60685550000005</c:v>
                </c:pt>
                <c:pt idx="63">
                  <c:v>456.76238875000001</c:v>
                </c:pt>
                <c:pt idx="64">
                  <c:v>486.27841572999961</c:v>
                </c:pt>
                <c:pt idx="65">
                  <c:v>454.44202482999998</c:v>
                </c:pt>
                <c:pt idx="66">
                  <c:v>477.02191021999892</c:v>
                </c:pt>
                <c:pt idx="67">
                  <c:v>470.08576863000002</c:v>
                </c:pt>
                <c:pt idx="68">
                  <c:v>459.93105774999782</c:v>
                </c:pt>
                <c:pt idx="69">
                  <c:v>485.08080854000002</c:v>
                </c:pt>
                <c:pt idx="70">
                  <c:v>467.26640172999993</c:v>
                </c:pt>
                <c:pt idx="71">
                  <c:v>502.37126222000001</c:v>
                </c:pt>
                <c:pt idx="72">
                  <c:v>495.69230784000001</c:v>
                </c:pt>
                <c:pt idx="73">
                  <c:v>420.40681893999891</c:v>
                </c:pt>
                <c:pt idx="74">
                  <c:v>458.42659895999782</c:v>
                </c:pt>
                <c:pt idx="75">
                  <c:v>409.82549820999992</c:v>
                </c:pt>
                <c:pt idx="76">
                  <c:v>435.17201821999993</c:v>
                </c:pt>
                <c:pt idx="77">
                  <c:v>412.67150860999999</c:v>
                </c:pt>
                <c:pt idx="78">
                  <c:v>383.16543494000001</c:v>
                </c:pt>
                <c:pt idx="79">
                  <c:v>433.90712470999961</c:v>
                </c:pt>
                <c:pt idx="80">
                  <c:v>381.24376978999999</c:v>
                </c:pt>
                <c:pt idx="81">
                  <c:v>427.70428151999999</c:v>
                </c:pt>
                <c:pt idx="82">
                  <c:v>422.52308309</c:v>
                </c:pt>
                <c:pt idx="83">
                  <c:v>407.22273655999891</c:v>
                </c:pt>
                <c:pt idx="84">
                  <c:v>442.87185344999921</c:v>
                </c:pt>
                <c:pt idx="85">
                  <c:v>382.55672170000003</c:v>
                </c:pt>
                <c:pt idx="86">
                  <c:v>403.15155450999993</c:v>
                </c:pt>
                <c:pt idx="87">
                  <c:v>395.82842062999998</c:v>
                </c:pt>
                <c:pt idx="88">
                  <c:v>398.71975503999982</c:v>
                </c:pt>
                <c:pt idx="89">
                  <c:v>393.88506472</c:v>
                </c:pt>
                <c:pt idx="90">
                  <c:v>401.13710020000002</c:v>
                </c:pt>
                <c:pt idx="91">
                  <c:v>404.17063138999998</c:v>
                </c:pt>
                <c:pt idx="92">
                  <c:v>397.01339374999861</c:v>
                </c:pt>
                <c:pt idx="93">
                  <c:v>405.71109643999961</c:v>
                </c:pt>
                <c:pt idx="94">
                  <c:v>393.93246363999998</c:v>
                </c:pt>
                <c:pt idx="95">
                  <c:v>384.95036739999989</c:v>
                </c:pt>
                <c:pt idx="96">
                  <c:v>409.95469615000002</c:v>
                </c:pt>
                <c:pt idx="97">
                  <c:v>389.51009420000003</c:v>
                </c:pt>
                <c:pt idx="98">
                  <c:v>401.19932424000001</c:v>
                </c:pt>
                <c:pt idx="99">
                  <c:v>378.56010400999992</c:v>
                </c:pt>
                <c:pt idx="100">
                  <c:v>375.71865086000003</c:v>
                </c:pt>
                <c:pt idx="101">
                  <c:v>395.88603785999891</c:v>
                </c:pt>
                <c:pt idx="102">
                  <c:v>381.40155715999862</c:v>
                </c:pt>
                <c:pt idx="103">
                  <c:v>393.57591335000001</c:v>
                </c:pt>
                <c:pt idx="104">
                  <c:v>398.03445366</c:v>
                </c:pt>
                <c:pt idx="105">
                  <c:v>383.78098541000003</c:v>
                </c:pt>
                <c:pt idx="106">
                  <c:v>399.28192089999982</c:v>
                </c:pt>
                <c:pt idx="107">
                  <c:v>401.84615910999992</c:v>
                </c:pt>
                <c:pt idx="108">
                  <c:v>415.34763428000002</c:v>
                </c:pt>
                <c:pt idx="109">
                  <c:v>372.87070485999999</c:v>
                </c:pt>
                <c:pt idx="110">
                  <c:v>402.27082437000001</c:v>
                </c:pt>
                <c:pt idx="111">
                  <c:v>350.09980149</c:v>
                </c:pt>
                <c:pt idx="112">
                  <c:v>381.45236136</c:v>
                </c:pt>
                <c:pt idx="113">
                  <c:v>370.87285889999998</c:v>
                </c:pt>
                <c:pt idx="114">
                  <c:v>400.09135604999801</c:v>
                </c:pt>
                <c:pt idx="115">
                  <c:v>417.95845569999989</c:v>
                </c:pt>
                <c:pt idx="116">
                  <c:v>401.68055170000002</c:v>
                </c:pt>
                <c:pt idx="117">
                  <c:v>414.89357838000001</c:v>
                </c:pt>
                <c:pt idx="118">
                  <c:v>423.06658456999992</c:v>
                </c:pt>
                <c:pt idx="119">
                  <c:v>394.66538804999999</c:v>
                </c:pt>
                <c:pt idx="120">
                  <c:v>369.08240703000001</c:v>
                </c:pt>
                <c:pt idx="121">
                  <c:v>357.75729776999992</c:v>
                </c:pt>
                <c:pt idx="122">
                  <c:v>436.13956287000002</c:v>
                </c:pt>
                <c:pt idx="123">
                  <c:v>411.25559498000001</c:v>
                </c:pt>
                <c:pt idx="124">
                  <c:v>417.71113063999991</c:v>
                </c:pt>
                <c:pt idx="125">
                  <c:v>410.04937032999999</c:v>
                </c:pt>
                <c:pt idx="126">
                  <c:v>386.52798954999992</c:v>
                </c:pt>
                <c:pt idx="127">
                  <c:v>395.44064950000001</c:v>
                </c:pt>
                <c:pt idx="128">
                  <c:v>404.68837186000002</c:v>
                </c:pt>
                <c:pt idx="129">
                  <c:v>432.18582650000002</c:v>
                </c:pt>
                <c:pt idx="130">
                  <c:v>417.33139324999831</c:v>
                </c:pt>
                <c:pt idx="131">
                  <c:v>421.97759192000001</c:v>
                </c:pt>
                <c:pt idx="132">
                  <c:v>420.38459359000001</c:v>
                </c:pt>
                <c:pt idx="133">
                  <c:v>410.75629620000001</c:v>
                </c:pt>
                <c:pt idx="134">
                  <c:v>460.73591264999891</c:v>
                </c:pt>
                <c:pt idx="135">
                  <c:v>425.98651206999813</c:v>
                </c:pt>
                <c:pt idx="136">
                  <c:v>441.41367038999999</c:v>
                </c:pt>
                <c:pt idx="137">
                  <c:v>389.00509708999999</c:v>
                </c:pt>
                <c:pt idx="138">
                  <c:v>391.82793881999999</c:v>
                </c:pt>
                <c:pt idx="139">
                  <c:v>392.19994122000008</c:v>
                </c:pt>
                <c:pt idx="140">
                  <c:v>383.86271097999992</c:v>
                </c:pt>
                <c:pt idx="141">
                  <c:v>468.96373041999891</c:v>
                </c:pt>
                <c:pt idx="142">
                  <c:v>463.60251937999999</c:v>
                </c:pt>
                <c:pt idx="143">
                  <c:v>434.45503726999891</c:v>
                </c:pt>
                <c:pt idx="144">
                  <c:v>431.34406311999999</c:v>
                </c:pt>
                <c:pt idx="145">
                  <c:v>396.43177031999892</c:v>
                </c:pt>
                <c:pt idx="146">
                  <c:v>417.22875457999862</c:v>
                </c:pt>
                <c:pt idx="147">
                  <c:v>390.22275331999992</c:v>
                </c:pt>
                <c:pt idx="148">
                  <c:v>409.25800958000002</c:v>
                </c:pt>
                <c:pt idx="149">
                  <c:v>387.0645336</c:v>
                </c:pt>
                <c:pt idx="150">
                  <c:v>410.20332703999992</c:v>
                </c:pt>
                <c:pt idx="151">
                  <c:v>371.81054720999992</c:v>
                </c:pt>
                <c:pt idx="152">
                  <c:v>357.56633173999961</c:v>
                </c:pt>
                <c:pt idx="153">
                  <c:v>368.33006017000002</c:v>
                </c:pt>
                <c:pt idx="154">
                  <c:v>364.78511966999861</c:v>
                </c:pt>
                <c:pt idx="155">
                  <c:v>368.11521528999992</c:v>
                </c:pt>
                <c:pt idx="156">
                  <c:v>383.11605431999999</c:v>
                </c:pt>
                <c:pt idx="157">
                  <c:v>348.52977627000001</c:v>
                </c:pt>
                <c:pt idx="158">
                  <c:v>387.92087996999891</c:v>
                </c:pt>
                <c:pt idx="159">
                  <c:v>350.13844036</c:v>
                </c:pt>
                <c:pt idx="160">
                  <c:v>354.30826703000002</c:v>
                </c:pt>
                <c:pt idx="161">
                  <c:v>342.15861977999992</c:v>
                </c:pt>
                <c:pt idx="162">
                  <c:v>362.81725342999999</c:v>
                </c:pt>
                <c:pt idx="163">
                  <c:v>346.05328021999998</c:v>
                </c:pt>
                <c:pt idx="164">
                  <c:v>346.13794675999992</c:v>
                </c:pt>
                <c:pt idx="165">
                  <c:v>355.70526480000001</c:v>
                </c:pt>
                <c:pt idx="166">
                  <c:v>352.74193619999983</c:v>
                </c:pt>
                <c:pt idx="167">
                  <c:v>345.48178114000001</c:v>
                </c:pt>
                <c:pt idx="168">
                  <c:v>333.87906906000001</c:v>
                </c:pt>
                <c:pt idx="169">
                  <c:v>327.06521050999999</c:v>
                </c:pt>
                <c:pt idx="170">
                  <c:v>378.04374121000001</c:v>
                </c:pt>
                <c:pt idx="171">
                  <c:v>333.79546342999993</c:v>
                </c:pt>
                <c:pt idx="172">
                  <c:v>346.23180036000002</c:v>
                </c:pt>
                <c:pt idx="173">
                  <c:v>344.01625125999891</c:v>
                </c:pt>
                <c:pt idx="174">
                  <c:v>347.54858897999992</c:v>
                </c:pt>
                <c:pt idx="175">
                  <c:v>322.86402778000001</c:v>
                </c:pt>
                <c:pt idx="176">
                  <c:v>331.64261855000001</c:v>
                </c:pt>
                <c:pt idx="177">
                  <c:v>369.57867154000002</c:v>
                </c:pt>
                <c:pt idx="178">
                  <c:v>385.27562789000001</c:v>
                </c:pt>
                <c:pt idx="179">
                  <c:v>363.91439035000002</c:v>
                </c:pt>
                <c:pt idx="180">
                  <c:v>367.69338549999992</c:v>
                </c:pt>
                <c:pt idx="181">
                  <c:v>358.41288612</c:v>
                </c:pt>
                <c:pt idx="182">
                  <c:v>379.30432138999998</c:v>
                </c:pt>
                <c:pt idx="183">
                  <c:v>360.28960933000002</c:v>
                </c:pt>
                <c:pt idx="184">
                  <c:v>368.02335880999891</c:v>
                </c:pt>
                <c:pt idx="185">
                  <c:v>373.90100841999862</c:v>
                </c:pt>
                <c:pt idx="186">
                  <c:v>383.01652114000001</c:v>
                </c:pt>
                <c:pt idx="187">
                  <c:v>410.40430599000001</c:v>
                </c:pt>
                <c:pt idx="188">
                  <c:v>394.50371704999861</c:v>
                </c:pt>
                <c:pt idx="189">
                  <c:v>398.97898007999999</c:v>
                </c:pt>
                <c:pt idx="190">
                  <c:v>431.23387127000001</c:v>
                </c:pt>
                <c:pt idx="191">
                  <c:v>388.25484746000001</c:v>
                </c:pt>
                <c:pt idx="192">
                  <c:v>406.00942648</c:v>
                </c:pt>
                <c:pt idx="193">
                  <c:v>365.61138708999999</c:v>
                </c:pt>
                <c:pt idx="194">
                  <c:v>398.44113481999892</c:v>
                </c:pt>
                <c:pt idx="195">
                  <c:v>373.03764647000003</c:v>
                </c:pt>
                <c:pt idx="196">
                  <c:v>396.55413449000002</c:v>
                </c:pt>
                <c:pt idx="197">
                  <c:v>393.30768230000001</c:v>
                </c:pt>
                <c:pt idx="198">
                  <c:v>386.75390694999862</c:v>
                </c:pt>
                <c:pt idx="199">
                  <c:v>376.87251810999999</c:v>
                </c:pt>
                <c:pt idx="200">
                  <c:v>386.42926173000001</c:v>
                </c:pt>
                <c:pt idx="201">
                  <c:v>422.58662294999891</c:v>
                </c:pt>
                <c:pt idx="202">
                  <c:v>417.20968651999999</c:v>
                </c:pt>
                <c:pt idx="203">
                  <c:v>418.44739642000002</c:v>
                </c:pt>
                <c:pt idx="204">
                  <c:v>436.51834042000002</c:v>
                </c:pt>
                <c:pt idx="205">
                  <c:v>396.72230855999891</c:v>
                </c:pt>
                <c:pt idx="206">
                  <c:v>426.85387508000002</c:v>
                </c:pt>
                <c:pt idx="207">
                  <c:v>409.46183104999892</c:v>
                </c:pt>
                <c:pt idx="208">
                  <c:v>431.24681386999993</c:v>
                </c:pt>
                <c:pt idx="209">
                  <c:v>415.45220212999999</c:v>
                </c:pt>
                <c:pt idx="210">
                  <c:v>400.61604976000001</c:v>
                </c:pt>
              </c:numCache>
            </c:numRef>
          </c:val>
          <c:smooth val="0"/>
          <c:extLst>
            <c:ext xmlns:c16="http://schemas.microsoft.com/office/drawing/2014/chart" uri="{C3380CC4-5D6E-409C-BE32-E72D297353CC}">
              <c16:uniqueId val="{00000002-9B9D-0341-894B-AC28BC92E1B6}"/>
            </c:ext>
          </c:extLst>
        </c:ser>
        <c:dLbls>
          <c:showLegendKey val="0"/>
          <c:showVal val="0"/>
          <c:showCatName val="0"/>
          <c:showSerName val="0"/>
          <c:showPercent val="0"/>
          <c:showBubbleSize val="0"/>
        </c:dLbls>
        <c:smooth val="0"/>
        <c:axId val="2065201032"/>
        <c:axId val="2098279720"/>
      </c:lineChart>
      <c:dateAx>
        <c:axId val="2065201032"/>
        <c:scaling>
          <c:orientation val="minMax"/>
        </c:scaling>
        <c:delete val="0"/>
        <c:axPos val="b"/>
        <c:numFmt formatCode="mmm\-yy" sourceLinked="1"/>
        <c:majorTickMark val="out"/>
        <c:minorTickMark val="none"/>
        <c:tickLblPos val="nextTo"/>
        <c:txPr>
          <a:bodyPr/>
          <a:lstStyle/>
          <a:p>
            <a:pPr>
              <a:defRPr sz="800">
                <a:latin typeface="Times New Roman" panose="02020603050405020304" pitchFamily="18" charset="0"/>
                <a:cs typeface="Times New Roman" panose="02020603050405020304" pitchFamily="18" charset="0"/>
              </a:defRPr>
            </a:pPr>
            <a:endParaRPr lang="en-US"/>
          </a:p>
        </c:txPr>
        <c:crossAx val="2098279720"/>
        <c:crosses val="autoZero"/>
        <c:auto val="1"/>
        <c:lblOffset val="100"/>
        <c:baseTimeUnit val="months"/>
      </c:dateAx>
      <c:valAx>
        <c:axId val="2098279720"/>
        <c:scaling>
          <c:orientation val="minMax"/>
          <c:max val="1800"/>
        </c:scaling>
        <c:delete val="0"/>
        <c:axPos val="l"/>
        <c:majorGridlines>
          <c:spPr>
            <a:ln>
              <a:solidFill>
                <a:schemeClr val="bg1">
                  <a:lumMod val="85000"/>
                </a:schemeClr>
              </a:solidFill>
            </a:ln>
          </c:spPr>
        </c:majorGridlines>
        <c:numFmt formatCode="General" sourceLinked="1"/>
        <c:majorTickMark val="out"/>
        <c:minorTickMark val="none"/>
        <c:tickLblPos val="nextTo"/>
        <c:txPr>
          <a:bodyPr/>
          <a:lstStyle/>
          <a:p>
            <a:pPr>
              <a:defRPr sz="800">
                <a:latin typeface="Times New Roman" panose="02020603050405020304" pitchFamily="18" charset="0"/>
                <a:cs typeface="Times New Roman" panose="02020603050405020304" pitchFamily="18" charset="0"/>
              </a:defRPr>
            </a:pPr>
            <a:endParaRPr lang="en-US"/>
          </a:p>
        </c:txPr>
        <c:crossAx val="2065201032"/>
        <c:crosses val="autoZero"/>
        <c:crossBetween val="between"/>
      </c:valAx>
    </c:plotArea>
    <c:legend>
      <c:legendPos val="b"/>
      <c:layout>
        <c:manualLayout>
          <c:xMode val="edge"/>
          <c:yMode val="edge"/>
          <c:x val="0.10829031093027799"/>
          <c:y val="0.915167812612381"/>
          <c:w val="0.78926897100415105"/>
          <c:h val="7.5057214646949602E-2"/>
        </c:manualLayout>
      </c:layout>
      <c:overlay val="0"/>
      <c:txPr>
        <a:bodyPr/>
        <a:lstStyle/>
        <a:p>
          <a:pPr>
            <a:defRPr sz="800">
              <a:latin typeface="Times New Roman" panose="02020603050405020304" pitchFamily="18" charset="0"/>
              <a:cs typeface="Times New Roman" panose="02020603050405020304" pitchFamily="18" charset="0"/>
            </a:defRPr>
          </a:pPr>
          <a:endParaRPr lang="en-US"/>
        </a:p>
      </c:tx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585672885504895E-2"/>
          <c:y val="6.3518790540108006E-2"/>
          <c:w val="0.89680555385927996"/>
          <c:h val="0.69900324753407195"/>
        </c:manualLayout>
      </c:layout>
      <c:lineChart>
        <c:grouping val="standard"/>
        <c:varyColors val="0"/>
        <c:ser>
          <c:idx val="0"/>
          <c:order val="0"/>
          <c:tx>
            <c:strRef>
              <c:f>'Against property (QPS)'!$B$222</c:f>
              <c:strCache>
                <c:ptCount val="1"/>
                <c:pt idx="0">
                  <c:v>TS Islands Average</c:v>
                </c:pt>
              </c:strCache>
            </c:strRef>
          </c:tx>
          <c:spPr>
            <a:ln>
              <a:solidFill>
                <a:schemeClr val="bg1">
                  <a:lumMod val="65000"/>
                </a:schemeClr>
              </a:solidFill>
            </a:ln>
          </c:spPr>
          <c:marker>
            <c:symbol val="none"/>
          </c:marker>
          <c:cat>
            <c:numRef>
              <c:f>'Against property (QPS)'!$A$223:$A$433</c:f>
              <c:numCache>
                <c:formatCode>mmm\-yy</c:formatCode>
                <c:ptCount val="211"/>
                <c:pt idx="0">
                  <c:v>36892</c:v>
                </c:pt>
                <c:pt idx="1">
                  <c:v>36923</c:v>
                </c:pt>
                <c:pt idx="2">
                  <c:v>36951</c:v>
                </c:pt>
                <c:pt idx="3">
                  <c:v>36982</c:v>
                </c:pt>
                <c:pt idx="4">
                  <c:v>37012</c:v>
                </c:pt>
                <c:pt idx="5">
                  <c:v>37043</c:v>
                </c:pt>
                <c:pt idx="6">
                  <c:v>37073</c:v>
                </c:pt>
                <c:pt idx="7">
                  <c:v>37104</c:v>
                </c:pt>
                <c:pt idx="8">
                  <c:v>37135</c:v>
                </c:pt>
                <c:pt idx="9">
                  <c:v>37165</c:v>
                </c:pt>
                <c:pt idx="10">
                  <c:v>37196</c:v>
                </c:pt>
                <c:pt idx="11">
                  <c:v>37226</c:v>
                </c:pt>
                <c:pt idx="12">
                  <c:v>37257</c:v>
                </c:pt>
                <c:pt idx="13">
                  <c:v>37288</c:v>
                </c:pt>
                <c:pt idx="14">
                  <c:v>37316</c:v>
                </c:pt>
                <c:pt idx="15">
                  <c:v>37347</c:v>
                </c:pt>
                <c:pt idx="16">
                  <c:v>37377</c:v>
                </c:pt>
                <c:pt idx="17">
                  <c:v>37408</c:v>
                </c:pt>
                <c:pt idx="18">
                  <c:v>37438</c:v>
                </c:pt>
                <c:pt idx="19">
                  <c:v>37469</c:v>
                </c:pt>
                <c:pt idx="20">
                  <c:v>37500</c:v>
                </c:pt>
                <c:pt idx="21">
                  <c:v>37530</c:v>
                </c:pt>
                <c:pt idx="22">
                  <c:v>37561</c:v>
                </c:pt>
                <c:pt idx="23">
                  <c:v>37591</c:v>
                </c:pt>
                <c:pt idx="24">
                  <c:v>37622</c:v>
                </c:pt>
                <c:pt idx="25">
                  <c:v>37653</c:v>
                </c:pt>
                <c:pt idx="26">
                  <c:v>37681</c:v>
                </c:pt>
                <c:pt idx="27">
                  <c:v>37712</c:v>
                </c:pt>
                <c:pt idx="28">
                  <c:v>37742</c:v>
                </c:pt>
                <c:pt idx="29">
                  <c:v>37773</c:v>
                </c:pt>
                <c:pt idx="30">
                  <c:v>37803</c:v>
                </c:pt>
                <c:pt idx="31">
                  <c:v>37834</c:v>
                </c:pt>
                <c:pt idx="32">
                  <c:v>37865</c:v>
                </c:pt>
                <c:pt idx="33">
                  <c:v>37895</c:v>
                </c:pt>
                <c:pt idx="34">
                  <c:v>37926</c:v>
                </c:pt>
                <c:pt idx="35">
                  <c:v>37956</c:v>
                </c:pt>
                <c:pt idx="36">
                  <c:v>37987</c:v>
                </c:pt>
                <c:pt idx="37">
                  <c:v>38018</c:v>
                </c:pt>
                <c:pt idx="38">
                  <c:v>38047</c:v>
                </c:pt>
                <c:pt idx="39">
                  <c:v>38078</c:v>
                </c:pt>
                <c:pt idx="40">
                  <c:v>38108</c:v>
                </c:pt>
                <c:pt idx="41">
                  <c:v>38139</c:v>
                </c:pt>
                <c:pt idx="42">
                  <c:v>38169</c:v>
                </c:pt>
                <c:pt idx="43">
                  <c:v>38200</c:v>
                </c:pt>
                <c:pt idx="44">
                  <c:v>38231</c:v>
                </c:pt>
                <c:pt idx="45">
                  <c:v>38261</c:v>
                </c:pt>
                <c:pt idx="46">
                  <c:v>38292</c:v>
                </c:pt>
                <c:pt idx="47">
                  <c:v>38322</c:v>
                </c:pt>
                <c:pt idx="48">
                  <c:v>38353</c:v>
                </c:pt>
                <c:pt idx="49">
                  <c:v>38384</c:v>
                </c:pt>
                <c:pt idx="50">
                  <c:v>38412</c:v>
                </c:pt>
                <c:pt idx="51">
                  <c:v>38443</c:v>
                </c:pt>
                <c:pt idx="52">
                  <c:v>38473</c:v>
                </c:pt>
                <c:pt idx="53">
                  <c:v>38504</c:v>
                </c:pt>
                <c:pt idx="54">
                  <c:v>38534</c:v>
                </c:pt>
                <c:pt idx="55">
                  <c:v>38565</c:v>
                </c:pt>
                <c:pt idx="56">
                  <c:v>38596</c:v>
                </c:pt>
                <c:pt idx="57">
                  <c:v>38626</c:v>
                </c:pt>
                <c:pt idx="58">
                  <c:v>38657</c:v>
                </c:pt>
                <c:pt idx="59">
                  <c:v>38687</c:v>
                </c:pt>
                <c:pt idx="60">
                  <c:v>38718</c:v>
                </c:pt>
                <c:pt idx="61">
                  <c:v>38749</c:v>
                </c:pt>
                <c:pt idx="62">
                  <c:v>38777</c:v>
                </c:pt>
                <c:pt idx="63">
                  <c:v>38808</c:v>
                </c:pt>
                <c:pt idx="64">
                  <c:v>38838</c:v>
                </c:pt>
                <c:pt idx="65">
                  <c:v>38869</c:v>
                </c:pt>
                <c:pt idx="66">
                  <c:v>38899</c:v>
                </c:pt>
                <c:pt idx="67">
                  <c:v>38930</c:v>
                </c:pt>
                <c:pt idx="68">
                  <c:v>38961</c:v>
                </c:pt>
                <c:pt idx="69">
                  <c:v>38991</c:v>
                </c:pt>
                <c:pt idx="70">
                  <c:v>39022</c:v>
                </c:pt>
                <c:pt idx="71">
                  <c:v>39052</c:v>
                </c:pt>
                <c:pt idx="72">
                  <c:v>39083</c:v>
                </c:pt>
                <c:pt idx="73">
                  <c:v>39114</c:v>
                </c:pt>
                <c:pt idx="74">
                  <c:v>39142</c:v>
                </c:pt>
                <c:pt idx="75">
                  <c:v>39173</c:v>
                </c:pt>
                <c:pt idx="76">
                  <c:v>39203</c:v>
                </c:pt>
                <c:pt idx="77">
                  <c:v>39234</c:v>
                </c:pt>
                <c:pt idx="78">
                  <c:v>39264</c:v>
                </c:pt>
                <c:pt idx="79">
                  <c:v>39295</c:v>
                </c:pt>
                <c:pt idx="80">
                  <c:v>39326</c:v>
                </c:pt>
                <c:pt idx="81">
                  <c:v>39356</c:v>
                </c:pt>
                <c:pt idx="82">
                  <c:v>39387</c:v>
                </c:pt>
                <c:pt idx="83">
                  <c:v>39417</c:v>
                </c:pt>
                <c:pt idx="84">
                  <c:v>39448</c:v>
                </c:pt>
                <c:pt idx="85">
                  <c:v>39479</c:v>
                </c:pt>
                <c:pt idx="86">
                  <c:v>39508</c:v>
                </c:pt>
                <c:pt idx="87">
                  <c:v>39539</c:v>
                </c:pt>
                <c:pt idx="88">
                  <c:v>39569</c:v>
                </c:pt>
                <c:pt idx="89">
                  <c:v>39600</c:v>
                </c:pt>
                <c:pt idx="90">
                  <c:v>39630</c:v>
                </c:pt>
                <c:pt idx="91">
                  <c:v>39661</c:v>
                </c:pt>
                <c:pt idx="92">
                  <c:v>39692</c:v>
                </c:pt>
                <c:pt idx="93">
                  <c:v>39722</c:v>
                </c:pt>
                <c:pt idx="94">
                  <c:v>39753</c:v>
                </c:pt>
                <c:pt idx="95">
                  <c:v>39783</c:v>
                </c:pt>
                <c:pt idx="96">
                  <c:v>39814</c:v>
                </c:pt>
                <c:pt idx="97">
                  <c:v>39845</c:v>
                </c:pt>
                <c:pt idx="98">
                  <c:v>39873</c:v>
                </c:pt>
                <c:pt idx="99">
                  <c:v>39904</c:v>
                </c:pt>
                <c:pt idx="100">
                  <c:v>39934</c:v>
                </c:pt>
                <c:pt idx="101">
                  <c:v>39965</c:v>
                </c:pt>
                <c:pt idx="102">
                  <c:v>39995</c:v>
                </c:pt>
                <c:pt idx="103">
                  <c:v>40026</c:v>
                </c:pt>
                <c:pt idx="104">
                  <c:v>40057</c:v>
                </c:pt>
                <c:pt idx="105">
                  <c:v>40087</c:v>
                </c:pt>
                <c:pt idx="106">
                  <c:v>40118</c:v>
                </c:pt>
                <c:pt idx="107">
                  <c:v>40148</c:v>
                </c:pt>
                <c:pt idx="108">
                  <c:v>40179</c:v>
                </c:pt>
                <c:pt idx="109">
                  <c:v>40210</c:v>
                </c:pt>
                <c:pt idx="110">
                  <c:v>40238</c:v>
                </c:pt>
                <c:pt idx="111">
                  <c:v>40269</c:v>
                </c:pt>
                <c:pt idx="112">
                  <c:v>40299</c:v>
                </c:pt>
                <c:pt idx="113">
                  <c:v>40330</c:v>
                </c:pt>
                <c:pt idx="114">
                  <c:v>40360</c:v>
                </c:pt>
                <c:pt idx="115">
                  <c:v>40391</c:v>
                </c:pt>
                <c:pt idx="116">
                  <c:v>40422</c:v>
                </c:pt>
                <c:pt idx="117">
                  <c:v>40452</c:v>
                </c:pt>
                <c:pt idx="118">
                  <c:v>40483</c:v>
                </c:pt>
                <c:pt idx="119">
                  <c:v>40513</c:v>
                </c:pt>
                <c:pt idx="120">
                  <c:v>40544</c:v>
                </c:pt>
                <c:pt idx="121">
                  <c:v>40575</c:v>
                </c:pt>
                <c:pt idx="122">
                  <c:v>40603</c:v>
                </c:pt>
                <c:pt idx="123">
                  <c:v>40634</c:v>
                </c:pt>
                <c:pt idx="124">
                  <c:v>40664</c:v>
                </c:pt>
                <c:pt idx="125">
                  <c:v>40695</c:v>
                </c:pt>
                <c:pt idx="126">
                  <c:v>40725</c:v>
                </c:pt>
                <c:pt idx="127">
                  <c:v>40756</c:v>
                </c:pt>
                <c:pt idx="128">
                  <c:v>40787</c:v>
                </c:pt>
                <c:pt idx="129">
                  <c:v>40817</c:v>
                </c:pt>
                <c:pt idx="130">
                  <c:v>40848</c:v>
                </c:pt>
                <c:pt idx="131">
                  <c:v>40878</c:v>
                </c:pt>
                <c:pt idx="132">
                  <c:v>40909</c:v>
                </c:pt>
                <c:pt idx="133">
                  <c:v>40940</c:v>
                </c:pt>
                <c:pt idx="134">
                  <c:v>40969</c:v>
                </c:pt>
                <c:pt idx="135">
                  <c:v>41000</c:v>
                </c:pt>
                <c:pt idx="136">
                  <c:v>41030</c:v>
                </c:pt>
                <c:pt idx="137">
                  <c:v>41061</c:v>
                </c:pt>
                <c:pt idx="138">
                  <c:v>41091</c:v>
                </c:pt>
                <c:pt idx="139">
                  <c:v>41122</c:v>
                </c:pt>
                <c:pt idx="140">
                  <c:v>41153</c:v>
                </c:pt>
                <c:pt idx="141">
                  <c:v>41183</c:v>
                </c:pt>
                <c:pt idx="142">
                  <c:v>41214</c:v>
                </c:pt>
                <c:pt idx="143">
                  <c:v>41244</c:v>
                </c:pt>
                <c:pt idx="144">
                  <c:v>41275</c:v>
                </c:pt>
                <c:pt idx="145">
                  <c:v>41306</c:v>
                </c:pt>
                <c:pt idx="146">
                  <c:v>41334</c:v>
                </c:pt>
                <c:pt idx="147">
                  <c:v>41365</c:v>
                </c:pt>
                <c:pt idx="148">
                  <c:v>41395</c:v>
                </c:pt>
                <c:pt idx="149">
                  <c:v>41426</c:v>
                </c:pt>
                <c:pt idx="150">
                  <c:v>41456</c:v>
                </c:pt>
                <c:pt idx="151">
                  <c:v>41487</c:v>
                </c:pt>
                <c:pt idx="152">
                  <c:v>41518</c:v>
                </c:pt>
                <c:pt idx="153">
                  <c:v>41548</c:v>
                </c:pt>
                <c:pt idx="154">
                  <c:v>41579</c:v>
                </c:pt>
                <c:pt idx="155">
                  <c:v>41609</c:v>
                </c:pt>
                <c:pt idx="156">
                  <c:v>41640</c:v>
                </c:pt>
                <c:pt idx="157">
                  <c:v>41671</c:v>
                </c:pt>
                <c:pt idx="158">
                  <c:v>41699</c:v>
                </c:pt>
                <c:pt idx="159">
                  <c:v>41730</c:v>
                </c:pt>
                <c:pt idx="160">
                  <c:v>41760</c:v>
                </c:pt>
                <c:pt idx="161">
                  <c:v>41791</c:v>
                </c:pt>
                <c:pt idx="162">
                  <c:v>41821</c:v>
                </c:pt>
                <c:pt idx="163">
                  <c:v>41852</c:v>
                </c:pt>
                <c:pt idx="164">
                  <c:v>41883</c:v>
                </c:pt>
                <c:pt idx="165">
                  <c:v>41913</c:v>
                </c:pt>
                <c:pt idx="166">
                  <c:v>41944</c:v>
                </c:pt>
                <c:pt idx="167">
                  <c:v>41974</c:v>
                </c:pt>
                <c:pt idx="168">
                  <c:v>42005</c:v>
                </c:pt>
                <c:pt idx="169">
                  <c:v>42036</c:v>
                </c:pt>
                <c:pt idx="170">
                  <c:v>42064</c:v>
                </c:pt>
                <c:pt idx="171">
                  <c:v>42095</c:v>
                </c:pt>
                <c:pt idx="172">
                  <c:v>42125</c:v>
                </c:pt>
                <c:pt idx="173">
                  <c:v>42156</c:v>
                </c:pt>
                <c:pt idx="174">
                  <c:v>42186</c:v>
                </c:pt>
                <c:pt idx="175">
                  <c:v>42217</c:v>
                </c:pt>
                <c:pt idx="176">
                  <c:v>42248</c:v>
                </c:pt>
                <c:pt idx="177">
                  <c:v>42278</c:v>
                </c:pt>
                <c:pt idx="178">
                  <c:v>42309</c:v>
                </c:pt>
                <c:pt idx="179">
                  <c:v>42339</c:v>
                </c:pt>
                <c:pt idx="180">
                  <c:v>42370</c:v>
                </c:pt>
                <c:pt idx="181">
                  <c:v>42401</c:v>
                </c:pt>
                <c:pt idx="182">
                  <c:v>42430</c:v>
                </c:pt>
                <c:pt idx="183">
                  <c:v>42461</c:v>
                </c:pt>
                <c:pt idx="184">
                  <c:v>42491</c:v>
                </c:pt>
                <c:pt idx="185">
                  <c:v>42522</c:v>
                </c:pt>
                <c:pt idx="186">
                  <c:v>42552</c:v>
                </c:pt>
                <c:pt idx="187">
                  <c:v>42583</c:v>
                </c:pt>
                <c:pt idx="188">
                  <c:v>42614</c:v>
                </c:pt>
                <c:pt idx="189">
                  <c:v>42644</c:v>
                </c:pt>
                <c:pt idx="190">
                  <c:v>42675</c:v>
                </c:pt>
                <c:pt idx="191">
                  <c:v>42705</c:v>
                </c:pt>
                <c:pt idx="192">
                  <c:v>42736</c:v>
                </c:pt>
                <c:pt idx="193">
                  <c:v>42767</c:v>
                </c:pt>
                <c:pt idx="194">
                  <c:v>42795</c:v>
                </c:pt>
                <c:pt idx="195">
                  <c:v>42826</c:v>
                </c:pt>
                <c:pt idx="196">
                  <c:v>42856</c:v>
                </c:pt>
                <c:pt idx="197">
                  <c:v>42887</c:v>
                </c:pt>
                <c:pt idx="198">
                  <c:v>42917</c:v>
                </c:pt>
                <c:pt idx="199">
                  <c:v>42948</c:v>
                </c:pt>
                <c:pt idx="200">
                  <c:v>42979</c:v>
                </c:pt>
                <c:pt idx="201">
                  <c:v>43009</c:v>
                </c:pt>
                <c:pt idx="202">
                  <c:v>43040</c:v>
                </c:pt>
                <c:pt idx="203">
                  <c:v>43070</c:v>
                </c:pt>
                <c:pt idx="204">
                  <c:v>43101</c:v>
                </c:pt>
                <c:pt idx="205">
                  <c:v>43132</c:v>
                </c:pt>
                <c:pt idx="206">
                  <c:v>43160</c:v>
                </c:pt>
                <c:pt idx="207">
                  <c:v>43191</c:v>
                </c:pt>
                <c:pt idx="208">
                  <c:v>43221</c:v>
                </c:pt>
                <c:pt idx="209">
                  <c:v>43252</c:v>
                </c:pt>
                <c:pt idx="210">
                  <c:v>43282</c:v>
                </c:pt>
              </c:numCache>
            </c:numRef>
          </c:cat>
          <c:val>
            <c:numRef>
              <c:f>'Against property (QPS)'!$B$223:$B$433</c:f>
              <c:numCache>
                <c:formatCode>General</c:formatCode>
                <c:ptCount val="211"/>
                <c:pt idx="0">
                  <c:v>1049.3441071666671</c:v>
                </c:pt>
                <c:pt idx="1">
                  <c:v>498.73408949999993</c:v>
                </c:pt>
                <c:pt idx="2">
                  <c:v>279.33704390000003</c:v>
                </c:pt>
                <c:pt idx="3">
                  <c:v>503.46456903333342</c:v>
                </c:pt>
                <c:pt idx="4">
                  <c:v>322.83306806666673</c:v>
                </c:pt>
                <c:pt idx="5">
                  <c:v>593.02039996666701</c:v>
                </c:pt>
                <c:pt idx="6">
                  <c:v>362.74572956666668</c:v>
                </c:pt>
                <c:pt idx="7">
                  <c:v>534.74225276666664</c:v>
                </c:pt>
                <c:pt idx="8">
                  <c:v>490.16517359999989</c:v>
                </c:pt>
                <c:pt idx="9">
                  <c:v>665.16426329999786</c:v>
                </c:pt>
                <c:pt idx="10">
                  <c:v>432.7889579666649</c:v>
                </c:pt>
                <c:pt idx="11">
                  <c:v>817.46906059999844</c:v>
                </c:pt>
                <c:pt idx="12">
                  <c:v>729.97625239999797</c:v>
                </c:pt>
                <c:pt idx="13">
                  <c:v>463.00737586666668</c:v>
                </c:pt>
                <c:pt idx="14">
                  <c:v>496.51613163333332</c:v>
                </c:pt>
                <c:pt idx="15">
                  <c:v>282.00151183333332</c:v>
                </c:pt>
                <c:pt idx="16">
                  <c:v>800.88077480000004</c:v>
                </c:pt>
                <c:pt idx="17">
                  <c:v>408.88024516666678</c:v>
                </c:pt>
                <c:pt idx="18">
                  <c:v>658.60387849999995</c:v>
                </c:pt>
                <c:pt idx="19">
                  <c:v>376.89601196666621</c:v>
                </c:pt>
                <c:pt idx="20">
                  <c:v>493.46555783333332</c:v>
                </c:pt>
                <c:pt idx="21">
                  <c:v>398.42423509999992</c:v>
                </c:pt>
                <c:pt idx="22">
                  <c:v>597.21813416666703</c:v>
                </c:pt>
                <c:pt idx="23">
                  <c:v>372.46773819999993</c:v>
                </c:pt>
                <c:pt idx="24">
                  <c:v>871.63925006666705</c:v>
                </c:pt>
                <c:pt idx="25">
                  <c:v>815.12361666666698</c:v>
                </c:pt>
                <c:pt idx="26">
                  <c:v>338.644769033334</c:v>
                </c:pt>
                <c:pt idx="27">
                  <c:v>297.82696256666668</c:v>
                </c:pt>
                <c:pt idx="28">
                  <c:v>675.56464439999786</c:v>
                </c:pt>
                <c:pt idx="29">
                  <c:v>669.62610126666698</c:v>
                </c:pt>
                <c:pt idx="30">
                  <c:v>495.0083220333334</c:v>
                </c:pt>
                <c:pt idx="31">
                  <c:v>598.62319680000007</c:v>
                </c:pt>
                <c:pt idx="32">
                  <c:v>627.08340099999998</c:v>
                </c:pt>
                <c:pt idx="33">
                  <c:v>191.7652513666666</c:v>
                </c:pt>
                <c:pt idx="34">
                  <c:v>316.83695283333338</c:v>
                </c:pt>
                <c:pt idx="35">
                  <c:v>234.7546457</c:v>
                </c:pt>
                <c:pt idx="36">
                  <c:v>490.68066066666671</c:v>
                </c:pt>
                <c:pt idx="37">
                  <c:v>289.65987443333398</c:v>
                </c:pt>
                <c:pt idx="38">
                  <c:v>385.56280706666672</c:v>
                </c:pt>
                <c:pt idx="39">
                  <c:v>383.84186353333428</c:v>
                </c:pt>
                <c:pt idx="40">
                  <c:v>205.82484306666669</c:v>
                </c:pt>
                <c:pt idx="41">
                  <c:v>480.38941853333341</c:v>
                </c:pt>
                <c:pt idx="42">
                  <c:v>567.50620326666694</c:v>
                </c:pt>
                <c:pt idx="43">
                  <c:v>965.06398643333341</c:v>
                </c:pt>
                <c:pt idx="44">
                  <c:v>415.21728803333332</c:v>
                </c:pt>
                <c:pt idx="45">
                  <c:v>559.93930060000002</c:v>
                </c:pt>
                <c:pt idx="46">
                  <c:v>829.57410440000001</c:v>
                </c:pt>
                <c:pt idx="47">
                  <c:v>545.36290913333085</c:v>
                </c:pt>
                <c:pt idx="48">
                  <c:v>259.34026113333402</c:v>
                </c:pt>
                <c:pt idx="49">
                  <c:v>411.21985776666662</c:v>
                </c:pt>
                <c:pt idx="50">
                  <c:v>700.10703506666698</c:v>
                </c:pt>
                <c:pt idx="51">
                  <c:v>575.69752876666666</c:v>
                </c:pt>
                <c:pt idx="52">
                  <c:v>1492.4862495</c:v>
                </c:pt>
                <c:pt idx="53">
                  <c:v>298.97915706666652</c:v>
                </c:pt>
                <c:pt idx="54">
                  <c:v>315.8396017666667</c:v>
                </c:pt>
                <c:pt idx="55">
                  <c:v>248.5888587333333</c:v>
                </c:pt>
                <c:pt idx="56">
                  <c:v>269.80615080000001</c:v>
                </c:pt>
                <c:pt idx="57">
                  <c:v>465.73076959999992</c:v>
                </c:pt>
                <c:pt idx="58">
                  <c:v>299.97337143333328</c:v>
                </c:pt>
                <c:pt idx="59">
                  <c:v>622.2034476</c:v>
                </c:pt>
                <c:pt idx="60">
                  <c:v>1359.9399844333329</c:v>
                </c:pt>
                <c:pt idx="61">
                  <c:v>257.74193039999989</c:v>
                </c:pt>
                <c:pt idx="62">
                  <c:v>995.9567982333333</c:v>
                </c:pt>
                <c:pt idx="63">
                  <c:v>527.22991373333332</c:v>
                </c:pt>
                <c:pt idx="64">
                  <c:v>292.2208388333334</c:v>
                </c:pt>
                <c:pt idx="65">
                  <c:v>92.449922966666676</c:v>
                </c:pt>
                <c:pt idx="66">
                  <c:v>102.72213663333331</c:v>
                </c:pt>
                <c:pt idx="67">
                  <c:v>545.94582529999786</c:v>
                </c:pt>
                <c:pt idx="68">
                  <c:v>1348.918992066667</c:v>
                </c:pt>
                <c:pt idx="69">
                  <c:v>378.46015386666659</c:v>
                </c:pt>
                <c:pt idx="70">
                  <c:v>250.77207186666669</c:v>
                </c:pt>
                <c:pt idx="71">
                  <c:v>312.58792790000001</c:v>
                </c:pt>
                <c:pt idx="72">
                  <c:v>663.58633386666702</c:v>
                </c:pt>
                <c:pt idx="73">
                  <c:v>334.17790743333342</c:v>
                </c:pt>
                <c:pt idx="74">
                  <c:v>359.01573359999992</c:v>
                </c:pt>
                <c:pt idx="75">
                  <c:v>607.4087462</c:v>
                </c:pt>
                <c:pt idx="76">
                  <c:v>390.6818504333333</c:v>
                </c:pt>
                <c:pt idx="77">
                  <c:v>94.77860473333331</c:v>
                </c:pt>
                <c:pt idx="78">
                  <c:v>159.83676613333341</c:v>
                </c:pt>
                <c:pt idx="79">
                  <c:v>219.11121180000001</c:v>
                </c:pt>
                <c:pt idx="80">
                  <c:v>181.00299100000001</c:v>
                </c:pt>
                <c:pt idx="81">
                  <c:v>825.202332566667</c:v>
                </c:pt>
                <c:pt idx="82">
                  <c:v>407.79028733333331</c:v>
                </c:pt>
                <c:pt idx="83">
                  <c:v>395.042180133334</c:v>
                </c:pt>
                <c:pt idx="84">
                  <c:v>168.52877216666661</c:v>
                </c:pt>
                <c:pt idx="85">
                  <c:v>279.03443613333337</c:v>
                </c:pt>
                <c:pt idx="86">
                  <c:v>173.5632584</c:v>
                </c:pt>
                <c:pt idx="87">
                  <c:v>226.29884726666671</c:v>
                </c:pt>
                <c:pt idx="88">
                  <c:v>118.1839098666667</c:v>
                </c:pt>
                <c:pt idx="89">
                  <c:v>309.39734600000003</c:v>
                </c:pt>
                <c:pt idx="90">
                  <c:v>198.89168203333341</c:v>
                </c:pt>
                <c:pt idx="91">
                  <c:v>352.37594733333339</c:v>
                </c:pt>
                <c:pt idx="92">
                  <c:v>248.82751876666671</c:v>
                </c:pt>
                <c:pt idx="93">
                  <c:v>265.48684600000001</c:v>
                </c:pt>
                <c:pt idx="94">
                  <c:v>409.83403750000002</c:v>
                </c:pt>
                <c:pt idx="95">
                  <c:v>148.39082726666669</c:v>
                </c:pt>
                <c:pt idx="96">
                  <c:v>395.88167433333342</c:v>
                </c:pt>
                <c:pt idx="97">
                  <c:v>222.41910183333329</c:v>
                </c:pt>
                <c:pt idx="98">
                  <c:v>347.24317079999992</c:v>
                </c:pt>
                <c:pt idx="99">
                  <c:v>147.24243666666669</c:v>
                </c:pt>
                <c:pt idx="100">
                  <c:v>172.30132506666669</c:v>
                </c:pt>
                <c:pt idx="101">
                  <c:v>754.00495363333323</c:v>
                </c:pt>
                <c:pt idx="102">
                  <c:v>193.98005623333341</c:v>
                </c:pt>
                <c:pt idx="103">
                  <c:v>581.70362829999999</c:v>
                </c:pt>
                <c:pt idx="104">
                  <c:v>277.81791989999982</c:v>
                </c:pt>
                <c:pt idx="105">
                  <c:v>1150.930958966667</c:v>
                </c:pt>
                <c:pt idx="106">
                  <c:v>282.82969759999997</c:v>
                </c:pt>
                <c:pt idx="107">
                  <c:v>236.71479830000001</c:v>
                </c:pt>
                <c:pt idx="108">
                  <c:v>420.50553386666672</c:v>
                </c:pt>
                <c:pt idx="109">
                  <c:v>707.71755200000007</c:v>
                </c:pt>
                <c:pt idx="110">
                  <c:v>333.42552426666663</c:v>
                </c:pt>
                <c:pt idx="111">
                  <c:v>386.61151460000002</c:v>
                </c:pt>
                <c:pt idx="112">
                  <c:v>294.11734816666672</c:v>
                </c:pt>
                <c:pt idx="113">
                  <c:v>625.39130363333334</c:v>
                </c:pt>
                <c:pt idx="114">
                  <c:v>303.24140110000002</c:v>
                </c:pt>
                <c:pt idx="115">
                  <c:v>313.3027755</c:v>
                </c:pt>
                <c:pt idx="116">
                  <c:v>523.61492666666697</c:v>
                </c:pt>
                <c:pt idx="117">
                  <c:v>489.72090723333332</c:v>
                </c:pt>
                <c:pt idx="118">
                  <c:v>160.9819901333334</c:v>
                </c:pt>
                <c:pt idx="119">
                  <c:v>124.8298583666666</c:v>
                </c:pt>
                <c:pt idx="120">
                  <c:v>232.4155445666666</c:v>
                </c:pt>
                <c:pt idx="121">
                  <c:v>120.9555488333333</c:v>
                </c:pt>
                <c:pt idx="122">
                  <c:v>911.39957620000007</c:v>
                </c:pt>
                <c:pt idx="123">
                  <c:v>487.13556829999999</c:v>
                </c:pt>
                <c:pt idx="124">
                  <c:v>532.00536456666703</c:v>
                </c:pt>
                <c:pt idx="125">
                  <c:v>935.53463373333341</c:v>
                </c:pt>
                <c:pt idx="126">
                  <c:v>241.33561713333339</c:v>
                </c:pt>
                <c:pt idx="127">
                  <c:v>547.12480816666698</c:v>
                </c:pt>
                <c:pt idx="128">
                  <c:v>316.35735460000001</c:v>
                </c:pt>
                <c:pt idx="129">
                  <c:v>458.88028303333368</c:v>
                </c:pt>
                <c:pt idx="130">
                  <c:v>363.69928743333338</c:v>
                </c:pt>
                <c:pt idx="131">
                  <c:v>158.46641756666671</c:v>
                </c:pt>
                <c:pt idx="132">
                  <c:v>395.76295493333328</c:v>
                </c:pt>
                <c:pt idx="133">
                  <c:v>547.45858570000007</c:v>
                </c:pt>
                <c:pt idx="134">
                  <c:v>329.83190526666652</c:v>
                </c:pt>
                <c:pt idx="135">
                  <c:v>539.19359816666702</c:v>
                </c:pt>
                <c:pt idx="136">
                  <c:v>891.66107409999938</c:v>
                </c:pt>
                <c:pt idx="137">
                  <c:v>632.88611246666665</c:v>
                </c:pt>
                <c:pt idx="138">
                  <c:v>1316.8311745999999</c:v>
                </c:pt>
                <c:pt idx="139">
                  <c:v>499.86765450000001</c:v>
                </c:pt>
                <c:pt idx="140">
                  <c:v>505.98544446666659</c:v>
                </c:pt>
                <c:pt idx="141">
                  <c:v>895.12909276666699</c:v>
                </c:pt>
                <c:pt idx="142">
                  <c:v>549.27279386666703</c:v>
                </c:pt>
                <c:pt idx="143">
                  <c:v>304.88060960000001</c:v>
                </c:pt>
                <c:pt idx="144">
                  <c:v>307.11470053333397</c:v>
                </c:pt>
                <c:pt idx="145">
                  <c:v>332.04237546666673</c:v>
                </c:pt>
                <c:pt idx="146">
                  <c:v>369.77164463333338</c:v>
                </c:pt>
                <c:pt idx="147">
                  <c:v>156.87313746666669</c:v>
                </c:pt>
                <c:pt idx="148">
                  <c:v>410.14974743333408</c:v>
                </c:pt>
                <c:pt idx="149">
                  <c:v>270.17525226666669</c:v>
                </c:pt>
                <c:pt idx="150">
                  <c:v>353.74535496666653</c:v>
                </c:pt>
                <c:pt idx="151">
                  <c:v>251.50012903333339</c:v>
                </c:pt>
                <c:pt idx="152">
                  <c:v>538.95304633333342</c:v>
                </c:pt>
                <c:pt idx="153">
                  <c:v>438.68114039999989</c:v>
                </c:pt>
                <c:pt idx="154">
                  <c:v>661.84671559999936</c:v>
                </c:pt>
                <c:pt idx="155">
                  <c:v>354.1243776666667</c:v>
                </c:pt>
                <c:pt idx="156">
                  <c:v>163.30473086666669</c:v>
                </c:pt>
                <c:pt idx="157">
                  <c:v>251.03605276666659</c:v>
                </c:pt>
                <c:pt idx="158">
                  <c:v>478.39054959999999</c:v>
                </c:pt>
                <c:pt idx="159">
                  <c:v>462.99393079999862</c:v>
                </c:pt>
                <c:pt idx="160">
                  <c:v>546.4536166333329</c:v>
                </c:pt>
                <c:pt idx="161">
                  <c:v>308.74873219999989</c:v>
                </c:pt>
                <c:pt idx="162">
                  <c:v>212.7328831666666</c:v>
                </c:pt>
                <c:pt idx="163">
                  <c:v>448.88816713333341</c:v>
                </c:pt>
                <c:pt idx="164">
                  <c:v>695.13591369999938</c:v>
                </c:pt>
                <c:pt idx="165">
                  <c:v>662.13772053333332</c:v>
                </c:pt>
                <c:pt idx="166">
                  <c:v>202.38249563333341</c:v>
                </c:pt>
                <c:pt idx="167">
                  <c:v>212.21621306666671</c:v>
                </c:pt>
                <c:pt idx="168">
                  <c:v>315.23366923333339</c:v>
                </c:pt>
                <c:pt idx="169">
                  <c:v>187.77793583333329</c:v>
                </c:pt>
                <c:pt idx="170">
                  <c:v>842.15358923333326</c:v>
                </c:pt>
                <c:pt idx="171">
                  <c:v>580.54320113333301</c:v>
                </c:pt>
                <c:pt idx="172">
                  <c:v>850.9551036333329</c:v>
                </c:pt>
                <c:pt idx="173">
                  <c:v>552.4002825</c:v>
                </c:pt>
                <c:pt idx="174">
                  <c:v>481.32562723333331</c:v>
                </c:pt>
                <c:pt idx="175">
                  <c:v>356.48586573333341</c:v>
                </c:pt>
                <c:pt idx="176">
                  <c:v>291.57958653333338</c:v>
                </c:pt>
                <c:pt idx="177">
                  <c:v>647.93587883333339</c:v>
                </c:pt>
                <c:pt idx="178">
                  <c:v>198.41798146666659</c:v>
                </c:pt>
                <c:pt idx="179">
                  <c:v>185.27437099999989</c:v>
                </c:pt>
                <c:pt idx="180">
                  <c:v>418.74014756666668</c:v>
                </c:pt>
                <c:pt idx="181">
                  <c:v>173.3118173666667</c:v>
                </c:pt>
                <c:pt idx="182">
                  <c:v>446.58549033333338</c:v>
                </c:pt>
                <c:pt idx="183">
                  <c:v>529.49487393333345</c:v>
                </c:pt>
                <c:pt idx="184">
                  <c:v>330.17105493333332</c:v>
                </c:pt>
                <c:pt idx="185">
                  <c:v>723.93238666666696</c:v>
                </c:pt>
                <c:pt idx="186">
                  <c:v>367.14252569666672</c:v>
                </c:pt>
                <c:pt idx="187">
                  <c:v>550.42721879999601</c:v>
                </c:pt>
                <c:pt idx="188">
                  <c:v>1014.0919332</c:v>
                </c:pt>
                <c:pt idx="189">
                  <c:v>624.18372183333338</c:v>
                </c:pt>
                <c:pt idx="190">
                  <c:v>541.27433826666697</c:v>
                </c:pt>
                <c:pt idx="191">
                  <c:v>320.8248238000001</c:v>
                </c:pt>
                <c:pt idx="192">
                  <c:v>238.96758990000001</c:v>
                </c:pt>
                <c:pt idx="193">
                  <c:v>563.00459323333337</c:v>
                </c:pt>
                <c:pt idx="194">
                  <c:v>341.40168016666672</c:v>
                </c:pt>
                <c:pt idx="195">
                  <c:v>450.02394296666671</c:v>
                </c:pt>
                <c:pt idx="196">
                  <c:v>358.5828339333334</c:v>
                </c:pt>
                <c:pt idx="197">
                  <c:v>189.79209625999999</c:v>
                </c:pt>
                <c:pt idx="198">
                  <c:v>299.0443032666667</c:v>
                </c:pt>
                <c:pt idx="199">
                  <c:v>171.7533748666666</c:v>
                </c:pt>
                <c:pt idx="200">
                  <c:v>584.36061153333287</c:v>
                </c:pt>
                <c:pt idx="201">
                  <c:v>519.88141023333333</c:v>
                </c:pt>
                <c:pt idx="202">
                  <c:v>472.00990543333342</c:v>
                </c:pt>
                <c:pt idx="203">
                  <c:v>419.42535339999961</c:v>
                </c:pt>
                <c:pt idx="204">
                  <c:v>364.33438200000001</c:v>
                </c:pt>
                <c:pt idx="205">
                  <c:v>465.20573289999982</c:v>
                </c:pt>
                <c:pt idx="206">
                  <c:v>468.03887103333341</c:v>
                </c:pt>
                <c:pt idx="207">
                  <c:v>536.38555703333338</c:v>
                </c:pt>
                <c:pt idx="208">
                  <c:v>551.24408753333353</c:v>
                </c:pt>
                <c:pt idx="209">
                  <c:v>496.29087070000003</c:v>
                </c:pt>
                <c:pt idx="210">
                  <c:v>603.44473473333335</c:v>
                </c:pt>
              </c:numCache>
            </c:numRef>
          </c:val>
          <c:smooth val="0"/>
          <c:extLst>
            <c:ext xmlns:c16="http://schemas.microsoft.com/office/drawing/2014/chart" uri="{C3380CC4-5D6E-409C-BE32-E72D297353CC}">
              <c16:uniqueId val="{00000000-4F3F-8C46-BD70-80A547890DB3}"/>
            </c:ext>
          </c:extLst>
        </c:ser>
        <c:ser>
          <c:idx val="3"/>
          <c:order val="1"/>
          <c:tx>
            <c:strRef>
              <c:f>'Against property (QPS)'!$C$222</c:f>
              <c:strCache>
                <c:ptCount val="1"/>
                <c:pt idx="0">
                  <c:v>Aboriginal communities average</c:v>
                </c:pt>
              </c:strCache>
            </c:strRef>
          </c:tx>
          <c:spPr>
            <a:ln>
              <a:solidFill>
                <a:schemeClr val="tx1"/>
              </a:solidFill>
              <a:prstDash val="sysDot"/>
            </a:ln>
          </c:spPr>
          <c:marker>
            <c:symbol val="none"/>
          </c:marker>
          <c:cat>
            <c:numRef>
              <c:f>'Against property (QPS)'!$A$223:$A$433</c:f>
              <c:numCache>
                <c:formatCode>mmm\-yy</c:formatCode>
                <c:ptCount val="211"/>
                <c:pt idx="0">
                  <c:v>36892</c:v>
                </c:pt>
                <c:pt idx="1">
                  <c:v>36923</c:v>
                </c:pt>
                <c:pt idx="2">
                  <c:v>36951</c:v>
                </c:pt>
                <c:pt idx="3">
                  <c:v>36982</c:v>
                </c:pt>
                <c:pt idx="4">
                  <c:v>37012</c:v>
                </c:pt>
                <c:pt idx="5">
                  <c:v>37043</c:v>
                </c:pt>
                <c:pt idx="6">
                  <c:v>37073</c:v>
                </c:pt>
                <c:pt idx="7">
                  <c:v>37104</c:v>
                </c:pt>
                <c:pt idx="8">
                  <c:v>37135</c:v>
                </c:pt>
                <c:pt idx="9">
                  <c:v>37165</c:v>
                </c:pt>
                <c:pt idx="10">
                  <c:v>37196</c:v>
                </c:pt>
                <c:pt idx="11">
                  <c:v>37226</c:v>
                </c:pt>
                <c:pt idx="12">
                  <c:v>37257</c:v>
                </c:pt>
                <c:pt idx="13">
                  <c:v>37288</c:v>
                </c:pt>
                <c:pt idx="14">
                  <c:v>37316</c:v>
                </c:pt>
                <c:pt idx="15">
                  <c:v>37347</c:v>
                </c:pt>
                <c:pt idx="16">
                  <c:v>37377</c:v>
                </c:pt>
                <c:pt idx="17">
                  <c:v>37408</c:v>
                </c:pt>
                <c:pt idx="18">
                  <c:v>37438</c:v>
                </c:pt>
                <c:pt idx="19">
                  <c:v>37469</c:v>
                </c:pt>
                <c:pt idx="20">
                  <c:v>37500</c:v>
                </c:pt>
                <c:pt idx="21">
                  <c:v>37530</c:v>
                </c:pt>
                <c:pt idx="22">
                  <c:v>37561</c:v>
                </c:pt>
                <c:pt idx="23">
                  <c:v>37591</c:v>
                </c:pt>
                <c:pt idx="24">
                  <c:v>37622</c:v>
                </c:pt>
                <c:pt idx="25">
                  <c:v>37653</c:v>
                </c:pt>
                <c:pt idx="26">
                  <c:v>37681</c:v>
                </c:pt>
                <c:pt idx="27">
                  <c:v>37712</c:v>
                </c:pt>
                <c:pt idx="28">
                  <c:v>37742</c:v>
                </c:pt>
                <c:pt idx="29">
                  <c:v>37773</c:v>
                </c:pt>
                <c:pt idx="30">
                  <c:v>37803</c:v>
                </c:pt>
                <c:pt idx="31">
                  <c:v>37834</c:v>
                </c:pt>
                <c:pt idx="32">
                  <c:v>37865</c:v>
                </c:pt>
                <c:pt idx="33">
                  <c:v>37895</c:v>
                </c:pt>
                <c:pt idx="34">
                  <c:v>37926</c:v>
                </c:pt>
                <c:pt idx="35">
                  <c:v>37956</c:v>
                </c:pt>
                <c:pt idx="36">
                  <c:v>37987</c:v>
                </c:pt>
                <c:pt idx="37">
                  <c:v>38018</c:v>
                </c:pt>
                <c:pt idx="38">
                  <c:v>38047</c:v>
                </c:pt>
                <c:pt idx="39">
                  <c:v>38078</c:v>
                </c:pt>
                <c:pt idx="40">
                  <c:v>38108</c:v>
                </c:pt>
                <c:pt idx="41">
                  <c:v>38139</c:v>
                </c:pt>
                <c:pt idx="42">
                  <c:v>38169</c:v>
                </c:pt>
                <c:pt idx="43">
                  <c:v>38200</c:v>
                </c:pt>
                <c:pt idx="44">
                  <c:v>38231</c:v>
                </c:pt>
                <c:pt idx="45">
                  <c:v>38261</c:v>
                </c:pt>
                <c:pt idx="46">
                  <c:v>38292</c:v>
                </c:pt>
                <c:pt idx="47">
                  <c:v>38322</c:v>
                </c:pt>
                <c:pt idx="48">
                  <c:v>38353</c:v>
                </c:pt>
                <c:pt idx="49">
                  <c:v>38384</c:v>
                </c:pt>
                <c:pt idx="50">
                  <c:v>38412</c:v>
                </c:pt>
                <c:pt idx="51">
                  <c:v>38443</c:v>
                </c:pt>
                <c:pt idx="52">
                  <c:v>38473</c:v>
                </c:pt>
                <c:pt idx="53">
                  <c:v>38504</c:v>
                </c:pt>
                <c:pt idx="54">
                  <c:v>38534</c:v>
                </c:pt>
                <c:pt idx="55">
                  <c:v>38565</c:v>
                </c:pt>
                <c:pt idx="56">
                  <c:v>38596</c:v>
                </c:pt>
                <c:pt idx="57">
                  <c:v>38626</c:v>
                </c:pt>
                <c:pt idx="58">
                  <c:v>38657</c:v>
                </c:pt>
                <c:pt idx="59">
                  <c:v>38687</c:v>
                </c:pt>
                <c:pt idx="60">
                  <c:v>38718</c:v>
                </c:pt>
                <c:pt idx="61">
                  <c:v>38749</c:v>
                </c:pt>
                <c:pt idx="62">
                  <c:v>38777</c:v>
                </c:pt>
                <c:pt idx="63">
                  <c:v>38808</c:v>
                </c:pt>
                <c:pt idx="64">
                  <c:v>38838</c:v>
                </c:pt>
                <c:pt idx="65">
                  <c:v>38869</c:v>
                </c:pt>
                <c:pt idx="66">
                  <c:v>38899</c:v>
                </c:pt>
                <c:pt idx="67">
                  <c:v>38930</c:v>
                </c:pt>
                <c:pt idx="68">
                  <c:v>38961</c:v>
                </c:pt>
                <c:pt idx="69">
                  <c:v>38991</c:v>
                </c:pt>
                <c:pt idx="70">
                  <c:v>39022</c:v>
                </c:pt>
                <c:pt idx="71">
                  <c:v>39052</c:v>
                </c:pt>
                <c:pt idx="72">
                  <c:v>39083</c:v>
                </c:pt>
                <c:pt idx="73">
                  <c:v>39114</c:v>
                </c:pt>
                <c:pt idx="74">
                  <c:v>39142</c:v>
                </c:pt>
                <c:pt idx="75">
                  <c:v>39173</c:v>
                </c:pt>
                <c:pt idx="76">
                  <c:v>39203</c:v>
                </c:pt>
                <c:pt idx="77">
                  <c:v>39234</c:v>
                </c:pt>
                <c:pt idx="78">
                  <c:v>39264</c:v>
                </c:pt>
                <c:pt idx="79">
                  <c:v>39295</c:v>
                </c:pt>
                <c:pt idx="80">
                  <c:v>39326</c:v>
                </c:pt>
                <c:pt idx="81">
                  <c:v>39356</c:v>
                </c:pt>
                <c:pt idx="82">
                  <c:v>39387</c:v>
                </c:pt>
                <c:pt idx="83">
                  <c:v>39417</c:v>
                </c:pt>
                <c:pt idx="84">
                  <c:v>39448</c:v>
                </c:pt>
                <c:pt idx="85">
                  <c:v>39479</c:v>
                </c:pt>
                <c:pt idx="86">
                  <c:v>39508</c:v>
                </c:pt>
                <c:pt idx="87">
                  <c:v>39539</c:v>
                </c:pt>
                <c:pt idx="88">
                  <c:v>39569</c:v>
                </c:pt>
                <c:pt idx="89">
                  <c:v>39600</c:v>
                </c:pt>
                <c:pt idx="90">
                  <c:v>39630</c:v>
                </c:pt>
                <c:pt idx="91">
                  <c:v>39661</c:v>
                </c:pt>
                <c:pt idx="92">
                  <c:v>39692</c:v>
                </c:pt>
                <c:pt idx="93">
                  <c:v>39722</c:v>
                </c:pt>
                <c:pt idx="94">
                  <c:v>39753</c:v>
                </c:pt>
                <c:pt idx="95">
                  <c:v>39783</c:v>
                </c:pt>
                <c:pt idx="96">
                  <c:v>39814</c:v>
                </c:pt>
                <c:pt idx="97">
                  <c:v>39845</c:v>
                </c:pt>
                <c:pt idx="98">
                  <c:v>39873</c:v>
                </c:pt>
                <c:pt idx="99">
                  <c:v>39904</c:v>
                </c:pt>
                <c:pt idx="100">
                  <c:v>39934</c:v>
                </c:pt>
                <c:pt idx="101">
                  <c:v>39965</c:v>
                </c:pt>
                <c:pt idx="102">
                  <c:v>39995</c:v>
                </c:pt>
                <c:pt idx="103">
                  <c:v>40026</c:v>
                </c:pt>
                <c:pt idx="104">
                  <c:v>40057</c:v>
                </c:pt>
                <c:pt idx="105">
                  <c:v>40087</c:v>
                </c:pt>
                <c:pt idx="106">
                  <c:v>40118</c:v>
                </c:pt>
                <c:pt idx="107">
                  <c:v>40148</c:v>
                </c:pt>
                <c:pt idx="108">
                  <c:v>40179</c:v>
                </c:pt>
                <c:pt idx="109">
                  <c:v>40210</c:v>
                </c:pt>
                <c:pt idx="110">
                  <c:v>40238</c:v>
                </c:pt>
                <c:pt idx="111">
                  <c:v>40269</c:v>
                </c:pt>
                <c:pt idx="112">
                  <c:v>40299</c:v>
                </c:pt>
                <c:pt idx="113">
                  <c:v>40330</c:v>
                </c:pt>
                <c:pt idx="114">
                  <c:v>40360</c:v>
                </c:pt>
                <c:pt idx="115">
                  <c:v>40391</c:v>
                </c:pt>
                <c:pt idx="116">
                  <c:v>40422</c:v>
                </c:pt>
                <c:pt idx="117">
                  <c:v>40452</c:v>
                </c:pt>
                <c:pt idx="118">
                  <c:v>40483</c:v>
                </c:pt>
                <c:pt idx="119">
                  <c:v>40513</c:v>
                </c:pt>
                <c:pt idx="120">
                  <c:v>40544</c:v>
                </c:pt>
                <c:pt idx="121">
                  <c:v>40575</c:v>
                </c:pt>
                <c:pt idx="122">
                  <c:v>40603</c:v>
                </c:pt>
                <c:pt idx="123">
                  <c:v>40634</c:v>
                </c:pt>
                <c:pt idx="124">
                  <c:v>40664</c:v>
                </c:pt>
                <c:pt idx="125">
                  <c:v>40695</c:v>
                </c:pt>
                <c:pt idx="126">
                  <c:v>40725</c:v>
                </c:pt>
                <c:pt idx="127">
                  <c:v>40756</c:v>
                </c:pt>
                <c:pt idx="128">
                  <c:v>40787</c:v>
                </c:pt>
                <c:pt idx="129">
                  <c:v>40817</c:v>
                </c:pt>
                <c:pt idx="130">
                  <c:v>40848</c:v>
                </c:pt>
                <c:pt idx="131">
                  <c:v>40878</c:v>
                </c:pt>
                <c:pt idx="132">
                  <c:v>40909</c:v>
                </c:pt>
                <c:pt idx="133">
                  <c:v>40940</c:v>
                </c:pt>
                <c:pt idx="134">
                  <c:v>40969</c:v>
                </c:pt>
                <c:pt idx="135">
                  <c:v>41000</c:v>
                </c:pt>
                <c:pt idx="136">
                  <c:v>41030</c:v>
                </c:pt>
                <c:pt idx="137">
                  <c:v>41061</c:v>
                </c:pt>
                <c:pt idx="138">
                  <c:v>41091</c:v>
                </c:pt>
                <c:pt idx="139">
                  <c:v>41122</c:v>
                </c:pt>
                <c:pt idx="140">
                  <c:v>41153</c:v>
                </c:pt>
                <c:pt idx="141">
                  <c:v>41183</c:v>
                </c:pt>
                <c:pt idx="142">
                  <c:v>41214</c:v>
                </c:pt>
                <c:pt idx="143">
                  <c:v>41244</c:v>
                </c:pt>
                <c:pt idx="144">
                  <c:v>41275</c:v>
                </c:pt>
                <c:pt idx="145">
                  <c:v>41306</c:v>
                </c:pt>
                <c:pt idx="146">
                  <c:v>41334</c:v>
                </c:pt>
                <c:pt idx="147">
                  <c:v>41365</c:v>
                </c:pt>
                <c:pt idx="148">
                  <c:v>41395</c:v>
                </c:pt>
                <c:pt idx="149">
                  <c:v>41426</c:v>
                </c:pt>
                <c:pt idx="150">
                  <c:v>41456</c:v>
                </c:pt>
                <c:pt idx="151">
                  <c:v>41487</c:v>
                </c:pt>
                <c:pt idx="152">
                  <c:v>41518</c:v>
                </c:pt>
                <c:pt idx="153">
                  <c:v>41548</c:v>
                </c:pt>
                <c:pt idx="154">
                  <c:v>41579</c:v>
                </c:pt>
                <c:pt idx="155">
                  <c:v>41609</c:v>
                </c:pt>
                <c:pt idx="156">
                  <c:v>41640</c:v>
                </c:pt>
                <c:pt idx="157">
                  <c:v>41671</c:v>
                </c:pt>
                <c:pt idx="158">
                  <c:v>41699</c:v>
                </c:pt>
                <c:pt idx="159">
                  <c:v>41730</c:v>
                </c:pt>
                <c:pt idx="160">
                  <c:v>41760</c:v>
                </c:pt>
                <c:pt idx="161">
                  <c:v>41791</c:v>
                </c:pt>
                <c:pt idx="162">
                  <c:v>41821</c:v>
                </c:pt>
                <c:pt idx="163">
                  <c:v>41852</c:v>
                </c:pt>
                <c:pt idx="164">
                  <c:v>41883</c:v>
                </c:pt>
                <c:pt idx="165">
                  <c:v>41913</c:v>
                </c:pt>
                <c:pt idx="166">
                  <c:v>41944</c:v>
                </c:pt>
                <c:pt idx="167">
                  <c:v>41974</c:v>
                </c:pt>
                <c:pt idx="168">
                  <c:v>42005</c:v>
                </c:pt>
                <c:pt idx="169">
                  <c:v>42036</c:v>
                </c:pt>
                <c:pt idx="170">
                  <c:v>42064</c:v>
                </c:pt>
                <c:pt idx="171">
                  <c:v>42095</c:v>
                </c:pt>
                <c:pt idx="172">
                  <c:v>42125</c:v>
                </c:pt>
                <c:pt idx="173">
                  <c:v>42156</c:v>
                </c:pt>
                <c:pt idx="174">
                  <c:v>42186</c:v>
                </c:pt>
                <c:pt idx="175">
                  <c:v>42217</c:v>
                </c:pt>
                <c:pt idx="176">
                  <c:v>42248</c:v>
                </c:pt>
                <c:pt idx="177">
                  <c:v>42278</c:v>
                </c:pt>
                <c:pt idx="178">
                  <c:v>42309</c:v>
                </c:pt>
                <c:pt idx="179">
                  <c:v>42339</c:v>
                </c:pt>
                <c:pt idx="180">
                  <c:v>42370</c:v>
                </c:pt>
                <c:pt idx="181">
                  <c:v>42401</c:v>
                </c:pt>
                <c:pt idx="182">
                  <c:v>42430</c:v>
                </c:pt>
                <c:pt idx="183">
                  <c:v>42461</c:v>
                </c:pt>
                <c:pt idx="184">
                  <c:v>42491</c:v>
                </c:pt>
                <c:pt idx="185">
                  <c:v>42522</c:v>
                </c:pt>
                <c:pt idx="186">
                  <c:v>42552</c:v>
                </c:pt>
                <c:pt idx="187">
                  <c:v>42583</c:v>
                </c:pt>
                <c:pt idx="188">
                  <c:v>42614</c:v>
                </c:pt>
                <c:pt idx="189">
                  <c:v>42644</c:v>
                </c:pt>
                <c:pt idx="190">
                  <c:v>42675</c:v>
                </c:pt>
                <c:pt idx="191">
                  <c:v>42705</c:v>
                </c:pt>
                <c:pt idx="192">
                  <c:v>42736</c:v>
                </c:pt>
                <c:pt idx="193">
                  <c:v>42767</c:v>
                </c:pt>
                <c:pt idx="194">
                  <c:v>42795</c:v>
                </c:pt>
                <c:pt idx="195">
                  <c:v>42826</c:v>
                </c:pt>
                <c:pt idx="196">
                  <c:v>42856</c:v>
                </c:pt>
                <c:pt idx="197">
                  <c:v>42887</c:v>
                </c:pt>
                <c:pt idx="198">
                  <c:v>42917</c:v>
                </c:pt>
                <c:pt idx="199">
                  <c:v>42948</c:v>
                </c:pt>
                <c:pt idx="200">
                  <c:v>42979</c:v>
                </c:pt>
                <c:pt idx="201">
                  <c:v>43009</c:v>
                </c:pt>
                <c:pt idx="202">
                  <c:v>43040</c:v>
                </c:pt>
                <c:pt idx="203">
                  <c:v>43070</c:v>
                </c:pt>
                <c:pt idx="204">
                  <c:v>43101</c:v>
                </c:pt>
                <c:pt idx="205">
                  <c:v>43132</c:v>
                </c:pt>
                <c:pt idx="206">
                  <c:v>43160</c:v>
                </c:pt>
                <c:pt idx="207">
                  <c:v>43191</c:v>
                </c:pt>
                <c:pt idx="208">
                  <c:v>43221</c:v>
                </c:pt>
                <c:pt idx="209">
                  <c:v>43252</c:v>
                </c:pt>
                <c:pt idx="210">
                  <c:v>43282</c:v>
                </c:pt>
              </c:numCache>
            </c:numRef>
          </c:cat>
          <c:val>
            <c:numRef>
              <c:f>'Against property (QPS)'!$C$223:$C$433</c:f>
              <c:numCache>
                <c:formatCode>General</c:formatCode>
                <c:ptCount val="211"/>
                <c:pt idx="0">
                  <c:v>881.15527874615384</c:v>
                </c:pt>
                <c:pt idx="1">
                  <c:v>712.81358477692311</c:v>
                </c:pt>
                <c:pt idx="2">
                  <c:v>812.91656603461536</c:v>
                </c:pt>
                <c:pt idx="3">
                  <c:v>805.73506796153822</c:v>
                </c:pt>
                <c:pt idx="4">
                  <c:v>902.48800112307697</c:v>
                </c:pt>
                <c:pt idx="5">
                  <c:v>817.96970025384655</c:v>
                </c:pt>
                <c:pt idx="6">
                  <c:v>620.71760903076836</c:v>
                </c:pt>
                <c:pt idx="7">
                  <c:v>511.20789115384628</c:v>
                </c:pt>
                <c:pt idx="8">
                  <c:v>600.97146148461536</c:v>
                </c:pt>
                <c:pt idx="9">
                  <c:v>705.00452480769252</c:v>
                </c:pt>
                <c:pt idx="10">
                  <c:v>548.62357191538456</c:v>
                </c:pt>
                <c:pt idx="11">
                  <c:v>571.23241827692311</c:v>
                </c:pt>
                <c:pt idx="12">
                  <c:v>959.10081830384604</c:v>
                </c:pt>
                <c:pt idx="13">
                  <c:v>547.86084472307698</c:v>
                </c:pt>
                <c:pt idx="14">
                  <c:v>675.34339272307705</c:v>
                </c:pt>
                <c:pt idx="15">
                  <c:v>984.75016852307704</c:v>
                </c:pt>
                <c:pt idx="16">
                  <c:v>613.95547769230757</c:v>
                </c:pt>
                <c:pt idx="17">
                  <c:v>684.94824580769227</c:v>
                </c:pt>
                <c:pt idx="18">
                  <c:v>619.28630382692313</c:v>
                </c:pt>
                <c:pt idx="19">
                  <c:v>851.66875687692311</c:v>
                </c:pt>
                <c:pt idx="20">
                  <c:v>865.88433541923064</c:v>
                </c:pt>
                <c:pt idx="21">
                  <c:v>643.52596996153841</c:v>
                </c:pt>
                <c:pt idx="22">
                  <c:v>882.10951820769355</c:v>
                </c:pt>
                <c:pt idx="23">
                  <c:v>701.80016738461256</c:v>
                </c:pt>
                <c:pt idx="24">
                  <c:v>1026.2445044076931</c:v>
                </c:pt>
                <c:pt idx="25">
                  <c:v>604.27413335384699</c:v>
                </c:pt>
                <c:pt idx="26">
                  <c:v>864.82087865384653</c:v>
                </c:pt>
                <c:pt idx="27">
                  <c:v>720.69336952307697</c:v>
                </c:pt>
                <c:pt idx="28">
                  <c:v>435.95612324076882</c:v>
                </c:pt>
                <c:pt idx="29">
                  <c:v>685.83259150769254</c:v>
                </c:pt>
                <c:pt idx="30">
                  <c:v>654.02378529230805</c:v>
                </c:pt>
                <c:pt idx="31">
                  <c:v>854.74552178461317</c:v>
                </c:pt>
                <c:pt idx="32">
                  <c:v>595.75811566153845</c:v>
                </c:pt>
                <c:pt idx="33">
                  <c:v>903.08967658461552</c:v>
                </c:pt>
                <c:pt idx="34">
                  <c:v>965.94195096923079</c:v>
                </c:pt>
                <c:pt idx="35">
                  <c:v>981.73403332307703</c:v>
                </c:pt>
                <c:pt idx="36">
                  <c:v>1386.19167583077</c:v>
                </c:pt>
                <c:pt idx="37">
                  <c:v>693.99006700000018</c:v>
                </c:pt>
                <c:pt idx="38">
                  <c:v>1085.38822163077</c:v>
                </c:pt>
                <c:pt idx="39">
                  <c:v>894.08417360000055</c:v>
                </c:pt>
                <c:pt idx="40">
                  <c:v>862.62776678307637</c:v>
                </c:pt>
                <c:pt idx="41">
                  <c:v>794.24494229230754</c:v>
                </c:pt>
                <c:pt idx="42">
                  <c:v>739.35118736153788</c:v>
                </c:pt>
                <c:pt idx="43">
                  <c:v>748.776089107693</c:v>
                </c:pt>
                <c:pt idx="44">
                  <c:v>555.23037778461537</c:v>
                </c:pt>
                <c:pt idx="45">
                  <c:v>818.54671163076932</c:v>
                </c:pt>
                <c:pt idx="46">
                  <c:v>932.2118054369231</c:v>
                </c:pt>
                <c:pt idx="47">
                  <c:v>800.92369387692304</c:v>
                </c:pt>
                <c:pt idx="48">
                  <c:v>987.28601824615396</c:v>
                </c:pt>
                <c:pt idx="49">
                  <c:v>908.79491106923103</c:v>
                </c:pt>
                <c:pt idx="50">
                  <c:v>918.5906622923078</c:v>
                </c:pt>
                <c:pt idx="51">
                  <c:v>789.73518936153857</c:v>
                </c:pt>
                <c:pt idx="52">
                  <c:v>808.84451101538286</c:v>
                </c:pt>
                <c:pt idx="53">
                  <c:v>838.05258626000011</c:v>
                </c:pt>
                <c:pt idx="54">
                  <c:v>785.62159396923084</c:v>
                </c:pt>
                <c:pt idx="55">
                  <c:v>748.53590851769354</c:v>
                </c:pt>
                <c:pt idx="56">
                  <c:v>664.73485350000055</c:v>
                </c:pt>
                <c:pt idx="57">
                  <c:v>839.95653668461307</c:v>
                </c:pt>
                <c:pt idx="58">
                  <c:v>780.40771942538436</c:v>
                </c:pt>
                <c:pt idx="59">
                  <c:v>917.58384332307696</c:v>
                </c:pt>
                <c:pt idx="60">
                  <c:v>1149.936428892308</c:v>
                </c:pt>
                <c:pt idx="61">
                  <c:v>1458.345276376923</c:v>
                </c:pt>
                <c:pt idx="62">
                  <c:v>1204.6547614999999</c:v>
                </c:pt>
                <c:pt idx="63">
                  <c:v>702.73676448461538</c:v>
                </c:pt>
                <c:pt idx="64">
                  <c:v>939.97860916923082</c:v>
                </c:pt>
                <c:pt idx="65">
                  <c:v>733.44751987692086</c:v>
                </c:pt>
                <c:pt idx="66">
                  <c:v>542.472827966154</c:v>
                </c:pt>
                <c:pt idx="67">
                  <c:v>547.81264073846137</c:v>
                </c:pt>
                <c:pt idx="68">
                  <c:v>498.48045759230752</c:v>
                </c:pt>
                <c:pt idx="69">
                  <c:v>848.05542515384627</c:v>
                </c:pt>
                <c:pt idx="70">
                  <c:v>974.24452865384615</c:v>
                </c:pt>
                <c:pt idx="71">
                  <c:v>947.75382650000006</c:v>
                </c:pt>
                <c:pt idx="72">
                  <c:v>1065.830815053846</c:v>
                </c:pt>
                <c:pt idx="73">
                  <c:v>1239.134984369231</c:v>
                </c:pt>
                <c:pt idx="74">
                  <c:v>1153.180495784615</c:v>
                </c:pt>
                <c:pt idx="75">
                  <c:v>783.38220286922945</c:v>
                </c:pt>
                <c:pt idx="76">
                  <c:v>604.65088024615397</c:v>
                </c:pt>
                <c:pt idx="77">
                  <c:v>679.71804002307704</c:v>
                </c:pt>
                <c:pt idx="78">
                  <c:v>587.69713786153841</c:v>
                </c:pt>
                <c:pt idx="79">
                  <c:v>813.53190772307687</c:v>
                </c:pt>
                <c:pt idx="80">
                  <c:v>788.57468013230755</c:v>
                </c:pt>
                <c:pt idx="81">
                  <c:v>825.47100189230741</c:v>
                </c:pt>
                <c:pt idx="82">
                  <c:v>719.66220816922839</c:v>
                </c:pt>
                <c:pt idx="83">
                  <c:v>1068.9987516846161</c:v>
                </c:pt>
                <c:pt idx="84">
                  <c:v>1013.279713776923</c:v>
                </c:pt>
                <c:pt idx="85">
                  <c:v>816.51618455384653</c:v>
                </c:pt>
                <c:pt idx="86">
                  <c:v>667.79522236923071</c:v>
                </c:pt>
                <c:pt idx="87">
                  <c:v>686.25350375384653</c:v>
                </c:pt>
                <c:pt idx="88">
                  <c:v>810.48357037307699</c:v>
                </c:pt>
                <c:pt idx="89">
                  <c:v>624.97178796923095</c:v>
                </c:pt>
                <c:pt idx="90">
                  <c:v>496.12967568461539</c:v>
                </c:pt>
                <c:pt idx="91">
                  <c:v>696.75318697692353</c:v>
                </c:pt>
                <c:pt idx="92">
                  <c:v>740.46632829230737</c:v>
                </c:pt>
                <c:pt idx="93">
                  <c:v>652.10980843846153</c:v>
                </c:pt>
                <c:pt idx="94">
                  <c:v>669.15522268461245</c:v>
                </c:pt>
                <c:pt idx="95">
                  <c:v>617.63079003846156</c:v>
                </c:pt>
                <c:pt idx="96">
                  <c:v>969.97329355384704</c:v>
                </c:pt>
                <c:pt idx="97">
                  <c:v>780.73320098461522</c:v>
                </c:pt>
                <c:pt idx="98">
                  <c:v>571.12723218461269</c:v>
                </c:pt>
                <c:pt idx="99">
                  <c:v>772.59158136923077</c:v>
                </c:pt>
                <c:pt idx="100">
                  <c:v>737.83926489999601</c:v>
                </c:pt>
                <c:pt idx="101">
                  <c:v>650.2650233615384</c:v>
                </c:pt>
                <c:pt idx="102">
                  <c:v>760.14139331000001</c:v>
                </c:pt>
                <c:pt idx="103">
                  <c:v>900.99560983846141</c:v>
                </c:pt>
                <c:pt idx="104">
                  <c:v>805.54341584846156</c:v>
                </c:pt>
                <c:pt idx="105">
                  <c:v>911.25895816153832</c:v>
                </c:pt>
                <c:pt idx="106">
                  <c:v>1074.464529476923</c:v>
                </c:pt>
                <c:pt idx="107">
                  <c:v>698.38417696000045</c:v>
                </c:pt>
                <c:pt idx="108">
                  <c:v>752.8222764923047</c:v>
                </c:pt>
                <c:pt idx="109">
                  <c:v>644.09410916923071</c:v>
                </c:pt>
                <c:pt idx="110">
                  <c:v>744.8291621615374</c:v>
                </c:pt>
                <c:pt idx="111">
                  <c:v>473.41042153461541</c:v>
                </c:pt>
                <c:pt idx="112">
                  <c:v>779.15047178461532</c:v>
                </c:pt>
                <c:pt idx="113">
                  <c:v>656.87996343076929</c:v>
                </c:pt>
                <c:pt idx="114">
                  <c:v>837.20388193076997</c:v>
                </c:pt>
                <c:pt idx="115">
                  <c:v>630.45808488461341</c:v>
                </c:pt>
                <c:pt idx="116">
                  <c:v>806.56088873846159</c:v>
                </c:pt>
                <c:pt idx="117">
                  <c:v>752.97737936153851</c:v>
                </c:pt>
                <c:pt idx="118">
                  <c:v>721.67957827692396</c:v>
                </c:pt>
                <c:pt idx="119">
                  <c:v>818.29841124615405</c:v>
                </c:pt>
                <c:pt idx="120">
                  <c:v>535.70014069230763</c:v>
                </c:pt>
                <c:pt idx="121">
                  <c:v>572.80532944230742</c:v>
                </c:pt>
                <c:pt idx="122">
                  <c:v>1177.1443916615381</c:v>
                </c:pt>
                <c:pt idx="123">
                  <c:v>882.65303776923076</c:v>
                </c:pt>
                <c:pt idx="124">
                  <c:v>1041.724020532306</c:v>
                </c:pt>
                <c:pt idx="125">
                  <c:v>770.72807326153895</c:v>
                </c:pt>
                <c:pt idx="126">
                  <c:v>903.49561099230743</c:v>
                </c:pt>
                <c:pt idx="127">
                  <c:v>581.04232304615368</c:v>
                </c:pt>
                <c:pt idx="128">
                  <c:v>764.11007250769399</c:v>
                </c:pt>
                <c:pt idx="129">
                  <c:v>753.33523288461197</c:v>
                </c:pt>
                <c:pt idx="130">
                  <c:v>1069.47393933077</c:v>
                </c:pt>
                <c:pt idx="131">
                  <c:v>894.86390551538477</c:v>
                </c:pt>
                <c:pt idx="132">
                  <c:v>982.57671906153837</c:v>
                </c:pt>
                <c:pt idx="133">
                  <c:v>885.88808621230805</c:v>
                </c:pt>
                <c:pt idx="134">
                  <c:v>946.75744517692317</c:v>
                </c:pt>
                <c:pt idx="135">
                  <c:v>837.23872534615396</c:v>
                </c:pt>
                <c:pt idx="136">
                  <c:v>823.95152186922815</c:v>
                </c:pt>
                <c:pt idx="137">
                  <c:v>647.90333046153853</c:v>
                </c:pt>
                <c:pt idx="138">
                  <c:v>725.4396626546154</c:v>
                </c:pt>
                <c:pt idx="139">
                  <c:v>662.77896470461553</c:v>
                </c:pt>
                <c:pt idx="140">
                  <c:v>1000.8234128</c:v>
                </c:pt>
                <c:pt idx="141">
                  <c:v>1135.0134839</c:v>
                </c:pt>
                <c:pt idx="142">
                  <c:v>928.48536457769399</c:v>
                </c:pt>
                <c:pt idx="143">
                  <c:v>915.06135994615397</c:v>
                </c:pt>
                <c:pt idx="144">
                  <c:v>995.41047293846168</c:v>
                </c:pt>
                <c:pt idx="145">
                  <c:v>611.19782083307689</c:v>
                </c:pt>
                <c:pt idx="146">
                  <c:v>889.51062943076738</c:v>
                </c:pt>
                <c:pt idx="147">
                  <c:v>605.42617707692318</c:v>
                </c:pt>
                <c:pt idx="148">
                  <c:v>653.90631147692318</c:v>
                </c:pt>
                <c:pt idx="149">
                  <c:v>1022.878955849231</c:v>
                </c:pt>
                <c:pt idx="150">
                  <c:v>919.29460909230761</c:v>
                </c:pt>
                <c:pt idx="151">
                  <c:v>900.4188934</c:v>
                </c:pt>
                <c:pt idx="152">
                  <c:v>894.75531284307681</c:v>
                </c:pt>
                <c:pt idx="153">
                  <c:v>980.43677455384704</c:v>
                </c:pt>
                <c:pt idx="154">
                  <c:v>960.04908103846151</c:v>
                </c:pt>
                <c:pt idx="155">
                  <c:v>550.73535765384645</c:v>
                </c:pt>
                <c:pt idx="156">
                  <c:v>831.05092919999674</c:v>
                </c:pt>
                <c:pt idx="157">
                  <c:v>1113.488849053846</c:v>
                </c:pt>
                <c:pt idx="158">
                  <c:v>1112.3363162999999</c:v>
                </c:pt>
                <c:pt idx="159">
                  <c:v>959.14165112307637</c:v>
                </c:pt>
                <c:pt idx="160">
                  <c:v>717.20147393846196</c:v>
                </c:pt>
                <c:pt idx="161">
                  <c:v>945.58658396923067</c:v>
                </c:pt>
                <c:pt idx="162">
                  <c:v>573.5654255615384</c:v>
                </c:pt>
                <c:pt idx="163">
                  <c:v>605.58842313076912</c:v>
                </c:pt>
                <c:pt idx="164">
                  <c:v>831.99994021538453</c:v>
                </c:pt>
                <c:pt idx="165">
                  <c:v>911.96374752307702</c:v>
                </c:pt>
                <c:pt idx="166">
                  <c:v>1012.397521469231</c:v>
                </c:pt>
                <c:pt idx="167">
                  <c:v>946.63007711538444</c:v>
                </c:pt>
                <c:pt idx="168">
                  <c:v>611.65366416923041</c:v>
                </c:pt>
                <c:pt idx="169">
                  <c:v>662.63652686615387</c:v>
                </c:pt>
                <c:pt idx="170">
                  <c:v>1066.4153755384621</c:v>
                </c:pt>
                <c:pt idx="171">
                  <c:v>955.74920734615398</c:v>
                </c:pt>
                <c:pt idx="172">
                  <c:v>1029.4907213846161</c:v>
                </c:pt>
                <c:pt idx="173">
                  <c:v>1148.9157291307699</c:v>
                </c:pt>
                <c:pt idx="174">
                  <c:v>768.51983163076954</c:v>
                </c:pt>
                <c:pt idx="175">
                  <c:v>642.23606008461309</c:v>
                </c:pt>
                <c:pt idx="176">
                  <c:v>884.28282965384653</c:v>
                </c:pt>
                <c:pt idx="177">
                  <c:v>1005.997020081538</c:v>
                </c:pt>
                <c:pt idx="178">
                  <c:v>1082.588542769231</c:v>
                </c:pt>
                <c:pt idx="179">
                  <c:v>912.51221586153736</c:v>
                </c:pt>
                <c:pt idx="180">
                  <c:v>938.6544216384616</c:v>
                </c:pt>
                <c:pt idx="181">
                  <c:v>1072.831054961538</c:v>
                </c:pt>
                <c:pt idx="182">
                  <c:v>1121.102416692308</c:v>
                </c:pt>
                <c:pt idx="183">
                  <c:v>1255.1987836769231</c:v>
                </c:pt>
                <c:pt idx="184">
                  <c:v>1175.575831846154</c:v>
                </c:pt>
                <c:pt idx="185">
                  <c:v>1141.9192281769231</c:v>
                </c:pt>
                <c:pt idx="186">
                  <c:v>688.25279366153859</c:v>
                </c:pt>
                <c:pt idx="187">
                  <c:v>773.16298741538344</c:v>
                </c:pt>
                <c:pt idx="188">
                  <c:v>1198.6352302846151</c:v>
                </c:pt>
                <c:pt idx="189">
                  <c:v>1023.438673792308</c:v>
                </c:pt>
                <c:pt idx="190">
                  <c:v>935.95190186153786</c:v>
                </c:pt>
                <c:pt idx="191">
                  <c:v>886.51927023076928</c:v>
                </c:pt>
                <c:pt idx="192">
                  <c:v>824.47370058461559</c:v>
                </c:pt>
                <c:pt idx="193">
                  <c:v>871.71415738461542</c:v>
                </c:pt>
                <c:pt idx="194">
                  <c:v>1009.080490758461</c:v>
                </c:pt>
                <c:pt idx="195">
                  <c:v>838.77908806461596</c:v>
                </c:pt>
                <c:pt idx="196">
                  <c:v>1059.4233144538459</c:v>
                </c:pt>
                <c:pt idx="197">
                  <c:v>799.17126427692301</c:v>
                </c:pt>
                <c:pt idx="198">
                  <c:v>836.09739523846156</c:v>
                </c:pt>
                <c:pt idx="199">
                  <c:v>866.71452539999996</c:v>
                </c:pt>
                <c:pt idx="200">
                  <c:v>1065.134104769231</c:v>
                </c:pt>
                <c:pt idx="201">
                  <c:v>1727.4881101230769</c:v>
                </c:pt>
                <c:pt idx="202">
                  <c:v>1193.0776651692311</c:v>
                </c:pt>
                <c:pt idx="203">
                  <c:v>1203.593333223077</c:v>
                </c:pt>
                <c:pt idx="204">
                  <c:v>1325.4492815999999</c:v>
                </c:pt>
                <c:pt idx="205">
                  <c:v>842.78738747692307</c:v>
                </c:pt>
                <c:pt idx="206">
                  <c:v>888.93340336153858</c:v>
                </c:pt>
                <c:pt idx="207">
                  <c:v>896.14432408461539</c:v>
                </c:pt>
                <c:pt idx="208">
                  <c:v>1450.322852592308</c:v>
                </c:pt>
                <c:pt idx="209">
                  <c:v>1183.3202423230771</c:v>
                </c:pt>
                <c:pt idx="210">
                  <c:v>1088.874514923077</c:v>
                </c:pt>
              </c:numCache>
            </c:numRef>
          </c:val>
          <c:smooth val="0"/>
          <c:extLst>
            <c:ext xmlns:c16="http://schemas.microsoft.com/office/drawing/2014/chart" uri="{C3380CC4-5D6E-409C-BE32-E72D297353CC}">
              <c16:uniqueId val="{00000001-4F3F-8C46-BD70-80A547890DB3}"/>
            </c:ext>
          </c:extLst>
        </c:ser>
        <c:ser>
          <c:idx val="4"/>
          <c:order val="2"/>
          <c:tx>
            <c:strRef>
              <c:f>'Against property (QPS)'!$D$222</c:f>
              <c:strCache>
                <c:ptCount val="1"/>
                <c:pt idx="0">
                  <c:v>Qld State average</c:v>
                </c:pt>
              </c:strCache>
            </c:strRef>
          </c:tx>
          <c:spPr>
            <a:ln>
              <a:solidFill>
                <a:schemeClr val="tx1"/>
              </a:solidFill>
            </a:ln>
          </c:spPr>
          <c:marker>
            <c:symbol val="none"/>
          </c:marker>
          <c:cat>
            <c:numRef>
              <c:f>'Against property (QPS)'!$A$223:$A$433</c:f>
              <c:numCache>
                <c:formatCode>mmm\-yy</c:formatCode>
                <c:ptCount val="211"/>
                <c:pt idx="0">
                  <c:v>36892</c:v>
                </c:pt>
                <c:pt idx="1">
                  <c:v>36923</c:v>
                </c:pt>
                <c:pt idx="2">
                  <c:v>36951</c:v>
                </c:pt>
                <c:pt idx="3">
                  <c:v>36982</c:v>
                </c:pt>
                <c:pt idx="4">
                  <c:v>37012</c:v>
                </c:pt>
                <c:pt idx="5">
                  <c:v>37043</c:v>
                </c:pt>
                <c:pt idx="6">
                  <c:v>37073</c:v>
                </c:pt>
                <c:pt idx="7">
                  <c:v>37104</c:v>
                </c:pt>
                <c:pt idx="8">
                  <c:v>37135</c:v>
                </c:pt>
                <c:pt idx="9">
                  <c:v>37165</c:v>
                </c:pt>
                <c:pt idx="10">
                  <c:v>37196</c:v>
                </c:pt>
                <c:pt idx="11">
                  <c:v>37226</c:v>
                </c:pt>
                <c:pt idx="12">
                  <c:v>37257</c:v>
                </c:pt>
                <c:pt idx="13">
                  <c:v>37288</c:v>
                </c:pt>
                <c:pt idx="14">
                  <c:v>37316</c:v>
                </c:pt>
                <c:pt idx="15">
                  <c:v>37347</c:v>
                </c:pt>
                <c:pt idx="16">
                  <c:v>37377</c:v>
                </c:pt>
                <c:pt idx="17">
                  <c:v>37408</c:v>
                </c:pt>
                <c:pt idx="18">
                  <c:v>37438</c:v>
                </c:pt>
                <c:pt idx="19">
                  <c:v>37469</c:v>
                </c:pt>
                <c:pt idx="20">
                  <c:v>37500</c:v>
                </c:pt>
                <c:pt idx="21">
                  <c:v>37530</c:v>
                </c:pt>
                <c:pt idx="22">
                  <c:v>37561</c:v>
                </c:pt>
                <c:pt idx="23">
                  <c:v>37591</c:v>
                </c:pt>
                <c:pt idx="24">
                  <c:v>37622</c:v>
                </c:pt>
                <c:pt idx="25">
                  <c:v>37653</c:v>
                </c:pt>
                <c:pt idx="26">
                  <c:v>37681</c:v>
                </c:pt>
                <c:pt idx="27">
                  <c:v>37712</c:v>
                </c:pt>
                <c:pt idx="28">
                  <c:v>37742</c:v>
                </c:pt>
                <c:pt idx="29">
                  <c:v>37773</c:v>
                </c:pt>
                <c:pt idx="30">
                  <c:v>37803</c:v>
                </c:pt>
                <c:pt idx="31">
                  <c:v>37834</c:v>
                </c:pt>
                <c:pt idx="32">
                  <c:v>37865</c:v>
                </c:pt>
                <c:pt idx="33">
                  <c:v>37895</c:v>
                </c:pt>
                <c:pt idx="34">
                  <c:v>37926</c:v>
                </c:pt>
                <c:pt idx="35">
                  <c:v>37956</c:v>
                </c:pt>
                <c:pt idx="36">
                  <c:v>37987</c:v>
                </c:pt>
                <c:pt idx="37">
                  <c:v>38018</c:v>
                </c:pt>
                <c:pt idx="38">
                  <c:v>38047</c:v>
                </c:pt>
                <c:pt idx="39">
                  <c:v>38078</c:v>
                </c:pt>
                <c:pt idx="40">
                  <c:v>38108</c:v>
                </c:pt>
                <c:pt idx="41">
                  <c:v>38139</c:v>
                </c:pt>
                <c:pt idx="42">
                  <c:v>38169</c:v>
                </c:pt>
                <c:pt idx="43">
                  <c:v>38200</c:v>
                </c:pt>
                <c:pt idx="44">
                  <c:v>38231</c:v>
                </c:pt>
                <c:pt idx="45">
                  <c:v>38261</c:v>
                </c:pt>
                <c:pt idx="46">
                  <c:v>38292</c:v>
                </c:pt>
                <c:pt idx="47">
                  <c:v>38322</c:v>
                </c:pt>
                <c:pt idx="48">
                  <c:v>38353</c:v>
                </c:pt>
                <c:pt idx="49">
                  <c:v>38384</c:v>
                </c:pt>
                <c:pt idx="50">
                  <c:v>38412</c:v>
                </c:pt>
                <c:pt idx="51">
                  <c:v>38443</c:v>
                </c:pt>
                <c:pt idx="52">
                  <c:v>38473</c:v>
                </c:pt>
                <c:pt idx="53">
                  <c:v>38504</c:v>
                </c:pt>
                <c:pt idx="54">
                  <c:v>38534</c:v>
                </c:pt>
                <c:pt idx="55">
                  <c:v>38565</c:v>
                </c:pt>
                <c:pt idx="56">
                  <c:v>38596</c:v>
                </c:pt>
                <c:pt idx="57">
                  <c:v>38626</c:v>
                </c:pt>
                <c:pt idx="58">
                  <c:v>38657</c:v>
                </c:pt>
                <c:pt idx="59">
                  <c:v>38687</c:v>
                </c:pt>
                <c:pt idx="60">
                  <c:v>38718</c:v>
                </c:pt>
                <c:pt idx="61">
                  <c:v>38749</c:v>
                </c:pt>
                <c:pt idx="62">
                  <c:v>38777</c:v>
                </c:pt>
                <c:pt idx="63">
                  <c:v>38808</c:v>
                </c:pt>
                <c:pt idx="64">
                  <c:v>38838</c:v>
                </c:pt>
                <c:pt idx="65">
                  <c:v>38869</c:v>
                </c:pt>
                <c:pt idx="66">
                  <c:v>38899</c:v>
                </c:pt>
                <c:pt idx="67">
                  <c:v>38930</c:v>
                </c:pt>
                <c:pt idx="68">
                  <c:v>38961</c:v>
                </c:pt>
                <c:pt idx="69">
                  <c:v>38991</c:v>
                </c:pt>
                <c:pt idx="70">
                  <c:v>39022</c:v>
                </c:pt>
                <c:pt idx="71">
                  <c:v>39052</c:v>
                </c:pt>
                <c:pt idx="72">
                  <c:v>39083</c:v>
                </c:pt>
                <c:pt idx="73">
                  <c:v>39114</c:v>
                </c:pt>
                <c:pt idx="74">
                  <c:v>39142</c:v>
                </c:pt>
                <c:pt idx="75">
                  <c:v>39173</c:v>
                </c:pt>
                <c:pt idx="76">
                  <c:v>39203</c:v>
                </c:pt>
                <c:pt idx="77">
                  <c:v>39234</c:v>
                </c:pt>
                <c:pt idx="78">
                  <c:v>39264</c:v>
                </c:pt>
                <c:pt idx="79">
                  <c:v>39295</c:v>
                </c:pt>
                <c:pt idx="80">
                  <c:v>39326</c:v>
                </c:pt>
                <c:pt idx="81">
                  <c:v>39356</c:v>
                </c:pt>
                <c:pt idx="82">
                  <c:v>39387</c:v>
                </c:pt>
                <c:pt idx="83">
                  <c:v>39417</c:v>
                </c:pt>
                <c:pt idx="84">
                  <c:v>39448</c:v>
                </c:pt>
                <c:pt idx="85">
                  <c:v>39479</c:v>
                </c:pt>
                <c:pt idx="86">
                  <c:v>39508</c:v>
                </c:pt>
                <c:pt idx="87">
                  <c:v>39539</c:v>
                </c:pt>
                <c:pt idx="88">
                  <c:v>39569</c:v>
                </c:pt>
                <c:pt idx="89">
                  <c:v>39600</c:v>
                </c:pt>
                <c:pt idx="90">
                  <c:v>39630</c:v>
                </c:pt>
                <c:pt idx="91">
                  <c:v>39661</c:v>
                </c:pt>
                <c:pt idx="92">
                  <c:v>39692</c:v>
                </c:pt>
                <c:pt idx="93">
                  <c:v>39722</c:v>
                </c:pt>
                <c:pt idx="94">
                  <c:v>39753</c:v>
                </c:pt>
                <c:pt idx="95">
                  <c:v>39783</c:v>
                </c:pt>
                <c:pt idx="96">
                  <c:v>39814</c:v>
                </c:pt>
                <c:pt idx="97">
                  <c:v>39845</c:v>
                </c:pt>
                <c:pt idx="98">
                  <c:v>39873</c:v>
                </c:pt>
                <c:pt idx="99">
                  <c:v>39904</c:v>
                </c:pt>
                <c:pt idx="100">
                  <c:v>39934</c:v>
                </c:pt>
                <c:pt idx="101">
                  <c:v>39965</c:v>
                </c:pt>
                <c:pt idx="102">
                  <c:v>39995</c:v>
                </c:pt>
                <c:pt idx="103">
                  <c:v>40026</c:v>
                </c:pt>
                <c:pt idx="104">
                  <c:v>40057</c:v>
                </c:pt>
                <c:pt idx="105">
                  <c:v>40087</c:v>
                </c:pt>
                <c:pt idx="106">
                  <c:v>40118</c:v>
                </c:pt>
                <c:pt idx="107">
                  <c:v>40148</c:v>
                </c:pt>
                <c:pt idx="108">
                  <c:v>40179</c:v>
                </c:pt>
                <c:pt idx="109">
                  <c:v>40210</c:v>
                </c:pt>
                <c:pt idx="110">
                  <c:v>40238</c:v>
                </c:pt>
                <c:pt idx="111">
                  <c:v>40269</c:v>
                </c:pt>
                <c:pt idx="112">
                  <c:v>40299</c:v>
                </c:pt>
                <c:pt idx="113">
                  <c:v>40330</c:v>
                </c:pt>
                <c:pt idx="114">
                  <c:v>40360</c:v>
                </c:pt>
                <c:pt idx="115">
                  <c:v>40391</c:v>
                </c:pt>
                <c:pt idx="116">
                  <c:v>40422</c:v>
                </c:pt>
                <c:pt idx="117">
                  <c:v>40452</c:v>
                </c:pt>
                <c:pt idx="118">
                  <c:v>40483</c:v>
                </c:pt>
                <c:pt idx="119">
                  <c:v>40513</c:v>
                </c:pt>
                <c:pt idx="120">
                  <c:v>40544</c:v>
                </c:pt>
                <c:pt idx="121">
                  <c:v>40575</c:v>
                </c:pt>
                <c:pt idx="122">
                  <c:v>40603</c:v>
                </c:pt>
                <c:pt idx="123">
                  <c:v>40634</c:v>
                </c:pt>
                <c:pt idx="124">
                  <c:v>40664</c:v>
                </c:pt>
                <c:pt idx="125">
                  <c:v>40695</c:v>
                </c:pt>
                <c:pt idx="126">
                  <c:v>40725</c:v>
                </c:pt>
                <c:pt idx="127">
                  <c:v>40756</c:v>
                </c:pt>
                <c:pt idx="128">
                  <c:v>40787</c:v>
                </c:pt>
                <c:pt idx="129">
                  <c:v>40817</c:v>
                </c:pt>
                <c:pt idx="130">
                  <c:v>40848</c:v>
                </c:pt>
                <c:pt idx="131">
                  <c:v>40878</c:v>
                </c:pt>
                <c:pt idx="132">
                  <c:v>40909</c:v>
                </c:pt>
                <c:pt idx="133">
                  <c:v>40940</c:v>
                </c:pt>
                <c:pt idx="134">
                  <c:v>40969</c:v>
                </c:pt>
                <c:pt idx="135">
                  <c:v>41000</c:v>
                </c:pt>
                <c:pt idx="136">
                  <c:v>41030</c:v>
                </c:pt>
                <c:pt idx="137">
                  <c:v>41061</c:v>
                </c:pt>
                <c:pt idx="138">
                  <c:v>41091</c:v>
                </c:pt>
                <c:pt idx="139">
                  <c:v>41122</c:v>
                </c:pt>
                <c:pt idx="140">
                  <c:v>41153</c:v>
                </c:pt>
                <c:pt idx="141">
                  <c:v>41183</c:v>
                </c:pt>
                <c:pt idx="142">
                  <c:v>41214</c:v>
                </c:pt>
                <c:pt idx="143">
                  <c:v>41244</c:v>
                </c:pt>
                <c:pt idx="144">
                  <c:v>41275</c:v>
                </c:pt>
                <c:pt idx="145">
                  <c:v>41306</c:v>
                </c:pt>
                <c:pt idx="146">
                  <c:v>41334</c:v>
                </c:pt>
                <c:pt idx="147">
                  <c:v>41365</c:v>
                </c:pt>
                <c:pt idx="148">
                  <c:v>41395</c:v>
                </c:pt>
                <c:pt idx="149">
                  <c:v>41426</c:v>
                </c:pt>
                <c:pt idx="150">
                  <c:v>41456</c:v>
                </c:pt>
                <c:pt idx="151">
                  <c:v>41487</c:v>
                </c:pt>
                <c:pt idx="152">
                  <c:v>41518</c:v>
                </c:pt>
                <c:pt idx="153">
                  <c:v>41548</c:v>
                </c:pt>
                <c:pt idx="154">
                  <c:v>41579</c:v>
                </c:pt>
                <c:pt idx="155">
                  <c:v>41609</c:v>
                </c:pt>
                <c:pt idx="156">
                  <c:v>41640</c:v>
                </c:pt>
                <c:pt idx="157">
                  <c:v>41671</c:v>
                </c:pt>
                <c:pt idx="158">
                  <c:v>41699</c:v>
                </c:pt>
                <c:pt idx="159">
                  <c:v>41730</c:v>
                </c:pt>
                <c:pt idx="160">
                  <c:v>41760</c:v>
                </c:pt>
                <c:pt idx="161">
                  <c:v>41791</c:v>
                </c:pt>
                <c:pt idx="162">
                  <c:v>41821</c:v>
                </c:pt>
                <c:pt idx="163">
                  <c:v>41852</c:v>
                </c:pt>
                <c:pt idx="164">
                  <c:v>41883</c:v>
                </c:pt>
                <c:pt idx="165">
                  <c:v>41913</c:v>
                </c:pt>
                <c:pt idx="166">
                  <c:v>41944</c:v>
                </c:pt>
                <c:pt idx="167">
                  <c:v>41974</c:v>
                </c:pt>
                <c:pt idx="168">
                  <c:v>42005</c:v>
                </c:pt>
                <c:pt idx="169">
                  <c:v>42036</c:v>
                </c:pt>
                <c:pt idx="170">
                  <c:v>42064</c:v>
                </c:pt>
                <c:pt idx="171">
                  <c:v>42095</c:v>
                </c:pt>
                <c:pt idx="172">
                  <c:v>42125</c:v>
                </c:pt>
                <c:pt idx="173">
                  <c:v>42156</c:v>
                </c:pt>
                <c:pt idx="174">
                  <c:v>42186</c:v>
                </c:pt>
                <c:pt idx="175">
                  <c:v>42217</c:v>
                </c:pt>
                <c:pt idx="176">
                  <c:v>42248</c:v>
                </c:pt>
                <c:pt idx="177">
                  <c:v>42278</c:v>
                </c:pt>
                <c:pt idx="178">
                  <c:v>42309</c:v>
                </c:pt>
                <c:pt idx="179">
                  <c:v>42339</c:v>
                </c:pt>
                <c:pt idx="180">
                  <c:v>42370</c:v>
                </c:pt>
                <c:pt idx="181">
                  <c:v>42401</c:v>
                </c:pt>
                <c:pt idx="182">
                  <c:v>42430</c:v>
                </c:pt>
                <c:pt idx="183">
                  <c:v>42461</c:v>
                </c:pt>
                <c:pt idx="184">
                  <c:v>42491</c:v>
                </c:pt>
                <c:pt idx="185">
                  <c:v>42522</c:v>
                </c:pt>
                <c:pt idx="186">
                  <c:v>42552</c:v>
                </c:pt>
                <c:pt idx="187">
                  <c:v>42583</c:v>
                </c:pt>
                <c:pt idx="188">
                  <c:v>42614</c:v>
                </c:pt>
                <c:pt idx="189">
                  <c:v>42644</c:v>
                </c:pt>
                <c:pt idx="190">
                  <c:v>42675</c:v>
                </c:pt>
                <c:pt idx="191">
                  <c:v>42705</c:v>
                </c:pt>
                <c:pt idx="192">
                  <c:v>42736</c:v>
                </c:pt>
                <c:pt idx="193">
                  <c:v>42767</c:v>
                </c:pt>
                <c:pt idx="194">
                  <c:v>42795</c:v>
                </c:pt>
                <c:pt idx="195">
                  <c:v>42826</c:v>
                </c:pt>
                <c:pt idx="196">
                  <c:v>42856</c:v>
                </c:pt>
                <c:pt idx="197">
                  <c:v>42887</c:v>
                </c:pt>
                <c:pt idx="198">
                  <c:v>42917</c:v>
                </c:pt>
                <c:pt idx="199">
                  <c:v>42948</c:v>
                </c:pt>
                <c:pt idx="200">
                  <c:v>42979</c:v>
                </c:pt>
                <c:pt idx="201">
                  <c:v>43009</c:v>
                </c:pt>
                <c:pt idx="202">
                  <c:v>43040</c:v>
                </c:pt>
                <c:pt idx="203">
                  <c:v>43070</c:v>
                </c:pt>
                <c:pt idx="204">
                  <c:v>43101</c:v>
                </c:pt>
                <c:pt idx="205">
                  <c:v>43132</c:v>
                </c:pt>
                <c:pt idx="206">
                  <c:v>43160</c:v>
                </c:pt>
                <c:pt idx="207">
                  <c:v>43191</c:v>
                </c:pt>
                <c:pt idx="208">
                  <c:v>43221</c:v>
                </c:pt>
                <c:pt idx="209">
                  <c:v>43252</c:v>
                </c:pt>
                <c:pt idx="210">
                  <c:v>43282</c:v>
                </c:pt>
              </c:numCache>
            </c:numRef>
          </c:cat>
          <c:val>
            <c:numRef>
              <c:f>'Against property (QPS)'!$D$223:$D$433</c:f>
              <c:numCache>
                <c:formatCode>General</c:formatCode>
                <c:ptCount val="211"/>
                <c:pt idx="0">
                  <c:v>764.30734803999997</c:v>
                </c:pt>
                <c:pt idx="1">
                  <c:v>694.89613378000001</c:v>
                </c:pt>
                <c:pt idx="2">
                  <c:v>748.71152458999939</c:v>
                </c:pt>
                <c:pt idx="3">
                  <c:v>723.56780920999938</c:v>
                </c:pt>
                <c:pt idx="4">
                  <c:v>734.82368179999798</c:v>
                </c:pt>
                <c:pt idx="5">
                  <c:v>710.99595152999996</c:v>
                </c:pt>
                <c:pt idx="6">
                  <c:v>747.95553313999937</c:v>
                </c:pt>
                <c:pt idx="7">
                  <c:v>734.90768084999786</c:v>
                </c:pt>
                <c:pt idx="8">
                  <c:v>708.97997435000002</c:v>
                </c:pt>
                <c:pt idx="9">
                  <c:v>738.32364217999987</c:v>
                </c:pt>
                <c:pt idx="10">
                  <c:v>693.86014549999686</c:v>
                </c:pt>
                <c:pt idx="11">
                  <c:v>652.44861428000002</c:v>
                </c:pt>
                <c:pt idx="12">
                  <c:v>685.46829658000001</c:v>
                </c:pt>
                <c:pt idx="13">
                  <c:v>595.81897461000005</c:v>
                </c:pt>
                <c:pt idx="14">
                  <c:v>668.25015198999938</c:v>
                </c:pt>
                <c:pt idx="15">
                  <c:v>625.65645886999937</c:v>
                </c:pt>
                <c:pt idx="16">
                  <c:v>645.8036042</c:v>
                </c:pt>
                <c:pt idx="17">
                  <c:v>619.60684049999998</c:v>
                </c:pt>
                <c:pt idx="18">
                  <c:v>654.83697099999938</c:v>
                </c:pt>
                <c:pt idx="19">
                  <c:v>641.06793009999785</c:v>
                </c:pt>
                <c:pt idx="20">
                  <c:v>599.6786858800001</c:v>
                </c:pt>
                <c:pt idx="21">
                  <c:v>668.27752582999938</c:v>
                </c:pt>
                <c:pt idx="22">
                  <c:v>636.93448044000002</c:v>
                </c:pt>
                <c:pt idx="23">
                  <c:v>596.17483451999999</c:v>
                </c:pt>
                <c:pt idx="24">
                  <c:v>633.00117736000004</c:v>
                </c:pt>
                <c:pt idx="25">
                  <c:v>615.15510719999736</c:v>
                </c:pt>
                <c:pt idx="26">
                  <c:v>654.02641271999937</c:v>
                </c:pt>
                <c:pt idx="27">
                  <c:v>641.89749676999998</c:v>
                </c:pt>
                <c:pt idx="28">
                  <c:v>626.24211185999786</c:v>
                </c:pt>
                <c:pt idx="29">
                  <c:v>590.44310883999844</c:v>
                </c:pt>
                <c:pt idx="30">
                  <c:v>626.00167080000006</c:v>
                </c:pt>
                <c:pt idx="31">
                  <c:v>606.60609154999997</c:v>
                </c:pt>
                <c:pt idx="32">
                  <c:v>552.64043027000002</c:v>
                </c:pt>
                <c:pt idx="33">
                  <c:v>580.58502516999999</c:v>
                </c:pt>
                <c:pt idx="34">
                  <c:v>562.68552365999994</c:v>
                </c:pt>
                <c:pt idx="35">
                  <c:v>572.86419540999748</c:v>
                </c:pt>
                <c:pt idx="36">
                  <c:v>614.13013678999937</c:v>
                </c:pt>
                <c:pt idx="37">
                  <c:v>610.05699783999785</c:v>
                </c:pt>
                <c:pt idx="38">
                  <c:v>653.11216536999996</c:v>
                </c:pt>
                <c:pt idx="39">
                  <c:v>538.72484641000005</c:v>
                </c:pt>
                <c:pt idx="40">
                  <c:v>547.18444269999998</c:v>
                </c:pt>
                <c:pt idx="41">
                  <c:v>513.68548579000003</c:v>
                </c:pt>
                <c:pt idx="42">
                  <c:v>527.60204387999988</c:v>
                </c:pt>
                <c:pt idx="43">
                  <c:v>533.00678594999999</c:v>
                </c:pt>
                <c:pt idx="44">
                  <c:v>528.28090037000004</c:v>
                </c:pt>
                <c:pt idx="45">
                  <c:v>495.66967886999998</c:v>
                </c:pt>
                <c:pt idx="46">
                  <c:v>529.40362457000003</c:v>
                </c:pt>
                <c:pt idx="47">
                  <c:v>494.78194345999862</c:v>
                </c:pt>
                <c:pt idx="48">
                  <c:v>538.11489821999999</c:v>
                </c:pt>
                <c:pt idx="49">
                  <c:v>489.88208225</c:v>
                </c:pt>
                <c:pt idx="50">
                  <c:v>522.39457302000005</c:v>
                </c:pt>
                <c:pt idx="51">
                  <c:v>492.84240323</c:v>
                </c:pt>
                <c:pt idx="52">
                  <c:v>537.55345804000001</c:v>
                </c:pt>
                <c:pt idx="53">
                  <c:v>467.37343478999992</c:v>
                </c:pt>
                <c:pt idx="54">
                  <c:v>509.43040871999892</c:v>
                </c:pt>
                <c:pt idx="55">
                  <c:v>494.50120378000003</c:v>
                </c:pt>
                <c:pt idx="56">
                  <c:v>494.37360374000002</c:v>
                </c:pt>
                <c:pt idx="57">
                  <c:v>503.43320673999921</c:v>
                </c:pt>
                <c:pt idx="58">
                  <c:v>490.21384236</c:v>
                </c:pt>
                <c:pt idx="59">
                  <c:v>485.4926408</c:v>
                </c:pt>
                <c:pt idx="60">
                  <c:v>495.46007078000002</c:v>
                </c:pt>
                <c:pt idx="61">
                  <c:v>484.00795211000002</c:v>
                </c:pt>
                <c:pt idx="62">
                  <c:v>534.60685550000005</c:v>
                </c:pt>
                <c:pt idx="63">
                  <c:v>456.76238875000001</c:v>
                </c:pt>
                <c:pt idx="64">
                  <c:v>486.27841572999961</c:v>
                </c:pt>
                <c:pt idx="65">
                  <c:v>454.44202482999998</c:v>
                </c:pt>
                <c:pt idx="66">
                  <c:v>477.02191021999892</c:v>
                </c:pt>
                <c:pt idx="67">
                  <c:v>470.08576863000002</c:v>
                </c:pt>
                <c:pt idx="68">
                  <c:v>459.93105774999782</c:v>
                </c:pt>
                <c:pt idx="69">
                  <c:v>485.08080854000002</c:v>
                </c:pt>
                <c:pt idx="70">
                  <c:v>467.26640172999993</c:v>
                </c:pt>
                <c:pt idx="71">
                  <c:v>502.37126222000001</c:v>
                </c:pt>
                <c:pt idx="72">
                  <c:v>495.69230784000001</c:v>
                </c:pt>
                <c:pt idx="73">
                  <c:v>420.40681893999891</c:v>
                </c:pt>
                <c:pt idx="74">
                  <c:v>458.42659895999782</c:v>
                </c:pt>
                <c:pt idx="75">
                  <c:v>409.82549820999992</c:v>
                </c:pt>
                <c:pt idx="76">
                  <c:v>435.17201821999993</c:v>
                </c:pt>
                <c:pt idx="77">
                  <c:v>412.67150860999999</c:v>
                </c:pt>
                <c:pt idx="78">
                  <c:v>383.16543494000001</c:v>
                </c:pt>
                <c:pt idx="79">
                  <c:v>433.90712470999961</c:v>
                </c:pt>
                <c:pt idx="80">
                  <c:v>381.24376978999999</c:v>
                </c:pt>
                <c:pt idx="81">
                  <c:v>427.70428151999999</c:v>
                </c:pt>
                <c:pt idx="82">
                  <c:v>422.52308309</c:v>
                </c:pt>
                <c:pt idx="83">
                  <c:v>407.22273655999891</c:v>
                </c:pt>
                <c:pt idx="84">
                  <c:v>442.87185344999921</c:v>
                </c:pt>
                <c:pt idx="85">
                  <c:v>382.55672170000003</c:v>
                </c:pt>
                <c:pt idx="86">
                  <c:v>403.15155450999993</c:v>
                </c:pt>
                <c:pt idx="87">
                  <c:v>395.82842062999998</c:v>
                </c:pt>
                <c:pt idx="88">
                  <c:v>398.71975503999982</c:v>
                </c:pt>
                <c:pt idx="89">
                  <c:v>393.88506472</c:v>
                </c:pt>
                <c:pt idx="90">
                  <c:v>401.13710020000002</c:v>
                </c:pt>
                <c:pt idx="91">
                  <c:v>404.17063138999998</c:v>
                </c:pt>
                <c:pt idx="92">
                  <c:v>397.01339374999861</c:v>
                </c:pt>
                <c:pt idx="93">
                  <c:v>405.71109643999961</c:v>
                </c:pt>
                <c:pt idx="94">
                  <c:v>393.93246363999998</c:v>
                </c:pt>
                <c:pt idx="95">
                  <c:v>384.95036739999989</c:v>
                </c:pt>
                <c:pt idx="96">
                  <c:v>409.95469615000002</c:v>
                </c:pt>
                <c:pt idx="97">
                  <c:v>389.51009420000003</c:v>
                </c:pt>
                <c:pt idx="98">
                  <c:v>401.19932424000001</c:v>
                </c:pt>
                <c:pt idx="99">
                  <c:v>378.56010400999992</c:v>
                </c:pt>
                <c:pt idx="100">
                  <c:v>375.71865086000003</c:v>
                </c:pt>
                <c:pt idx="101">
                  <c:v>395.88603785999891</c:v>
                </c:pt>
                <c:pt idx="102">
                  <c:v>381.40155715999862</c:v>
                </c:pt>
                <c:pt idx="103">
                  <c:v>393.57591335000001</c:v>
                </c:pt>
                <c:pt idx="104">
                  <c:v>398.03445366</c:v>
                </c:pt>
                <c:pt idx="105">
                  <c:v>383.78098541000003</c:v>
                </c:pt>
                <c:pt idx="106">
                  <c:v>399.28192089999982</c:v>
                </c:pt>
                <c:pt idx="107">
                  <c:v>401.84615910999992</c:v>
                </c:pt>
                <c:pt idx="108">
                  <c:v>415.34763428000002</c:v>
                </c:pt>
                <c:pt idx="109">
                  <c:v>372.87070485999999</c:v>
                </c:pt>
                <c:pt idx="110">
                  <c:v>402.27082437000001</c:v>
                </c:pt>
                <c:pt idx="111">
                  <c:v>350.09980149</c:v>
                </c:pt>
                <c:pt idx="112">
                  <c:v>381.45236136</c:v>
                </c:pt>
                <c:pt idx="113">
                  <c:v>370.87285889999998</c:v>
                </c:pt>
                <c:pt idx="114">
                  <c:v>400.09135604999801</c:v>
                </c:pt>
                <c:pt idx="115">
                  <c:v>417.95845569999989</c:v>
                </c:pt>
                <c:pt idx="116">
                  <c:v>401.68055170000002</c:v>
                </c:pt>
                <c:pt idx="117">
                  <c:v>414.89357838000001</c:v>
                </c:pt>
                <c:pt idx="118">
                  <c:v>423.06658456999992</c:v>
                </c:pt>
                <c:pt idx="119">
                  <c:v>394.66538804999999</c:v>
                </c:pt>
                <c:pt idx="120">
                  <c:v>369.08240703000001</c:v>
                </c:pt>
                <c:pt idx="121">
                  <c:v>357.75729776999992</c:v>
                </c:pt>
                <c:pt idx="122">
                  <c:v>436.13956287000002</c:v>
                </c:pt>
                <c:pt idx="123">
                  <c:v>411.25559498000001</c:v>
                </c:pt>
                <c:pt idx="124">
                  <c:v>417.71113063999991</c:v>
                </c:pt>
                <c:pt idx="125">
                  <c:v>410.04937032999999</c:v>
                </c:pt>
                <c:pt idx="126">
                  <c:v>386.52798954999992</c:v>
                </c:pt>
                <c:pt idx="127">
                  <c:v>395.44064950000001</c:v>
                </c:pt>
                <c:pt idx="128">
                  <c:v>404.68837186000002</c:v>
                </c:pt>
                <c:pt idx="129">
                  <c:v>432.18582650000002</c:v>
                </c:pt>
                <c:pt idx="130">
                  <c:v>417.33139324999831</c:v>
                </c:pt>
                <c:pt idx="131">
                  <c:v>421.97759192000001</c:v>
                </c:pt>
                <c:pt idx="132">
                  <c:v>420.38459359000001</c:v>
                </c:pt>
                <c:pt idx="133">
                  <c:v>410.75629620000001</c:v>
                </c:pt>
                <c:pt idx="134">
                  <c:v>460.73591264999891</c:v>
                </c:pt>
                <c:pt idx="135">
                  <c:v>425.98651206999813</c:v>
                </c:pt>
                <c:pt idx="136">
                  <c:v>441.41367038999999</c:v>
                </c:pt>
                <c:pt idx="137">
                  <c:v>389.00509708999999</c:v>
                </c:pt>
                <c:pt idx="138">
                  <c:v>391.82793881999999</c:v>
                </c:pt>
                <c:pt idx="139">
                  <c:v>392.19994122000008</c:v>
                </c:pt>
                <c:pt idx="140">
                  <c:v>383.86271097999992</c:v>
                </c:pt>
                <c:pt idx="141">
                  <c:v>468.96373041999891</c:v>
                </c:pt>
                <c:pt idx="142">
                  <c:v>463.60251937999999</c:v>
                </c:pt>
                <c:pt idx="143">
                  <c:v>434.45503726999891</c:v>
                </c:pt>
                <c:pt idx="144">
                  <c:v>431.34406311999999</c:v>
                </c:pt>
                <c:pt idx="145">
                  <c:v>396.43177031999892</c:v>
                </c:pt>
                <c:pt idx="146">
                  <c:v>417.22875457999862</c:v>
                </c:pt>
                <c:pt idx="147">
                  <c:v>390.22275331999992</c:v>
                </c:pt>
                <c:pt idx="148">
                  <c:v>409.25800958000002</c:v>
                </c:pt>
                <c:pt idx="149">
                  <c:v>387.0645336</c:v>
                </c:pt>
                <c:pt idx="150">
                  <c:v>410.20332703999992</c:v>
                </c:pt>
                <c:pt idx="151">
                  <c:v>371.81054720999992</c:v>
                </c:pt>
                <c:pt idx="152">
                  <c:v>357.56633173999961</c:v>
                </c:pt>
                <c:pt idx="153">
                  <c:v>368.33006017000002</c:v>
                </c:pt>
                <c:pt idx="154">
                  <c:v>364.78511966999861</c:v>
                </c:pt>
                <c:pt idx="155">
                  <c:v>368.11521528999992</c:v>
                </c:pt>
                <c:pt idx="156">
                  <c:v>383.11605431999999</c:v>
                </c:pt>
                <c:pt idx="157">
                  <c:v>348.52977627000001</c:v>
                </c:pt>
                <c:pt idx="158">
                  <c:v>387.92087996999891</c:v>
                </c:pt>
                <c:pt idx="159">
                  <c:v>350.13844036</c:v>
                </c:pt>
                <c:pt idx="160">
                  <c:v>354.30826703000002</c:v>
                </c:pt>
                <c:pt idx="161">
                  <c:v>342.15861977999992</c:v>
                </c:pt>
                <c:pt idx="162">
                  <c:v>362.81725342999999</c:v>
                </c:pt>
                <c:pt idx="163">
                  <c:v>346.05328021999998</c:v>
                </c:pt>
                <c:pt idx="164">
                  <c:v>346.13794675999992</c:v>
                </c:pt>
                <c:pt idx="165">
                  <c:v>355.70526480000001</c:v>
                </c:pt>
                <c:pt idx="166">
                  <c:v>352.74193619999983</c:v>
                </c:pt>
                <c:pt idx="167">
                  <c:v>345.48178114000001</c:v>
                </c:pt>
                <c:pt idx="168">
                  <c:v>333.87906906000001</c:v>
                </c:pt>
                <c:pt idx="169">
                  <c:v>327.06521050999999</c:v>
                </c:pt>
                <c:pt idx="170">
                  <c:v>378.04374121000001</c:v>
                </c:pt>
                <c:pt idx="171">
                  <c:v>333.79546342999993</c:v>
                </c:pt>
                <c:pt idx="172">
                  <c:v>346.23180036000002</c:v>
                </c:pt>
                <c:pt idx="173">
                  <c:v>344.01625125999891</c:v>
                </c:pt>
                <c:pt idx="174">
                  <c:v>347.54858897999992</c:v>
                </c:pt>
                <c:pt idx="175">
                  <c:v>322.86402778000001</c:v>
                </c:pt>
                <c:pt idx="176">
                  <c:v>331.64261855000001</c:v>
                </c:pt>
                <c:pt idx="177">
                  <c:v>369.57867154000002</c:v>
                </c:pt>
                <c:pt idx="178">
                  <c:v>385.27562789000001</c:v>
                </c:pt>
                <c:pt idx="179">
                  <c:v>363.91439035000002</c:v>
                </c:pt>
                <c:pt idx="180">
                  <c:v>367.69338549999992</c:v>
                </c:pt>
                <c:pt idx="181">
                  <c:v>358.41288612</c:v>
                </c:pt>
                <c:pt idx="182">
                  <c:v>379.30432138999998</c:v>
                </c:pt>
                <c:pt idx="183">
                  <c:v>360.28960933000002</c:v>
                </c:pt>
                <c:pt idx="184">
                  <c:v>368.02335880999891</c:v>
                </c:pt>
                <c:pt idx="185">
                  <c:v>373.90100841999862</c:v>
                </c:pt>
                <c:pt idx="186">
                  <c:v>383.01652114000001</c:v>
                </c:pt>
                <c:pt idx="187">
                  <c:v>410.40430599000001</c:v>
                </c:pt>
                <c:pt idx="188">
                  <c:v>394.50371704999861</c:v>
                </c:pt>
                <c:pt idx="189">
                  <c:v>398.97898007999999</c:v>
                </c:pt>
                <c:pt idx="190">
                  <c:v>431.23387127000001</c:v>
                </c:pt>
                <c:pt idx="191">
                  <c:v>388.25484746000001</c:v>
                </c:pt>
                <c:pt idx="192">
                  <c:v>406.00942648</c:v>
                </c:pt>
                <c:pt idx="193">
                  <c:v>365.61138708999999</c:v>
                </c:pt>
                <c:pt idx="194">
                  <c:v>398.44113481999892</c:v>
                </c:pt>
                <c:pt idx="195">
                  <c:v>373.03764647000003</c:v>
                </c:pt>
                <c:pt idx="196">
                  <c:v>396.55413449000002</c:v>
                </c:pt>
                <c:pt idx="197">
                  <c:v>393.30768230000001</c:v>
                </c:pt>
                <c:pt idx="198">
                  <c:v>386.75390694999862</c:v>
                </c:pt>
                <c:pt idx="199">
                  <c:v>376.87251810999999</c:v>
                </c:pt>
                <c:pt idx="200">
                  <c:v>386.42926173000001</c:v>
                </c:pt>
                <c:pt idx="201">
                  <c:v>422.58662294999891</c:v>
                </c:pt>
                <c:pt idx="202">
                  <c:v>417.20968651999999</c:v>
                </c:pt>
                <c:pt idx="203">
                  <c:v>418.44739642000002</c:v>
                </c:pt>
                <c:pt idx="204">
                  <c:v>436.51834042000002</c:v>
                </c:pt>
                <c:pt idx="205">
                  <c:v>396.72230855999891</c:v>
                </c:pt>
                <c:pt idx="206">
                  <c:v>426.85387508000002</c:v>
                </c:pt>
                <c:pt idx="207">
                  <c:v>409.46183104999892</c:v>
                </c:pt>
                <c:pt idx="208">
                  <c:v>431.24681386999993</c:v>
                </c:pt>
                <c:pt idx="209">
                  <c:v>415.45220212999999</c:v>
                </c:pt>
                <c:pt idx="210">
                  <c:v>400.61604976000001</c:v>
                </c:pt>
              </c:numCache>
            </c:numRef>
          </c:val>
          <c:smooth val="0"/>
          <c:extLst>
            <c:ext xmlns:c16="http://schemas.microsoft.com/office/drawing/2014/chart" uri="{C3380CC4-5D6E-409C-BE32-E72D297353CC}">
              <c16:uniqueId val="{00000002-4F3F-8C46-BD70-80A547890DB3}"/>
            </c:ext>
          </c:extLst>
        </c:ser>
        <c:dLbls>
          <c:showLegendKey val="0"/>
          <c:showVal val="0"/>
          <c:showCatName val="0"/>
          <c:showSerName val="0"/>
          <c:showPercent val="0"/>
          <c:showBubbleSize val="0"/>
        </c:dLbls>
        <c:smooth val="0"/>
        <c:axId val="-2145082008"/>
        <c:axId val="-2139565464"/>
      </c:lineChart>
      <c:dateAx>
        <c:axId val="-2145082008"/>
        <c:scaling>
          <c:orientation val="minMax"/>
        </c:scaling>
        <c:delete val="0"/>
        <c:axPos val="b"/>
        <c:numFmt formatCode="mmm\-yy" sourceLinked="1"/>
        <c:majorTickMark val="out"/>
        <c:minorTickMark val="none"/>
        <c:tickLblPos val="nextTo"/>
        <c:txPr>
          <a:bodyPr/>
          <a:lstStyle/>
          <a:p>
            <a:pPr>
              <a:defRPr sz="800">
                <a:latin typeface="Times New Roman" panose="02020603050405020304" pitchFamily="18" charset="0"/>
                <a:cs typeface="Times New Roman" panose="02020603050405020304" pitchFamily="18" charset="0"/>
              </a:defRPr>
            </a:pPr>
            <a:endParaRPr lang="en-US"/>
          </a:p>
        </c:txPr>
        <c:crossAx val="-2139565464"/>
        <c:crosses val="autoZero"/>
        <c:auto val="1"/>
        <c:lblOffset val="100"/>
        <c:baseTimeUnit val="months"/>
      </c:dateAx>
      <c:valAx>
        <c:axId val="-2139565464"/>
        <c:scaling>
          <c:orientation val="minMax"/>
          <c:max val="1800"/>
        </c:scaling>
        <c:delete val="0"/>
        <c:axPos val="l"/>
        <c:majorGridlines>
          <c:spPr>
            <a:ln>
              <a:solidFill>
                <a:schemeClr val="bg1">
                  <a:lumMod val="85000"/>
                </a:schemeClr>
              </a:solidFill>
            </a:ln>
          </c:spPr>
        </c:majorGridlines>
        <c:numFmt formatCode="General" sourceLinked="1"/>
        <c:majorTickMark val="out"/>
        <c:minorTickMark val="none"/>
        <c:tickLblPos val="nextTo"/>
        <c:txPr>
          <a:bodyPr/>
          <a:lstStyle/>
          <a:p>
            <a:pPr>
              <a:defRPr sz="800">
                <a:latin typeface="Times New Roman" panose="02020603050405020304" pitchFamily="18" charset="0"/>
                <a:cs typeface="Times New Roman" panose="02020603050405020304" pitchFamily="18" charset="0"/>
              </a:defRPr>
            </a:pPr>
            <a:endParaRPr lang="en-US"/>
          </a:p>
        </c:txPr>
        <c:crossAx val="-2145082008"/>
        <c:crosses val="autoZero"/>
        <c:crossBetween val="between"/>
      </c:valAx>
    </c:plotArea>
    <c:legend>
      <c:legendPos val="b"/>
      <c:layout>
        <c:manualLayout>
          <c:xMode val="edge"/>
          <c:yMode val="edge"/>
          <c:x val="0.10829031093027799"/>
          <c:y val="0.91278989565687596"/>
          <c:w val="0.78926897100415105"/>
          <c:h val="7.5057214646949602E-2"/>
        </c:manualLayout>
      </c:layout>
      <c:overlay val="0"/>
      <c:txPr>
        <a:bodyPr/>
        <a:lstStyle/>
        <a:p>
          <a:pPr>
            <a:defRPr sz="800">
              <a:latin typeface="Times New Roman" panose="02020603050405020304" pitchFamily="18" charset="0"/>
              <a:cs typeface="Times New Roman" panose="02020603050405020304" pitchFamily="18" charset="0"/>
            </a:defRPr>
          </a:pPr>
          <a:endParaRPr lang="en-US"/>
        </a:p>
      </c:txPr>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DE290F-5B0C-430A-9B04-329B91E5C26B}" type="datetimeFigureOut">
              <a:rPr lang="en-US" smtClean="0"/>
              <a:t>4/14/21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554A24-8FC5-45E0-A584-26920139B219}" type="slidenum">
              <a:rPr lang="en-US" smtClean="0"/>
              <a:t>‹#›</a:t>
            </a:fld>
            <a:endParaRPr lang="en-US"/>
          </a:p>
        </p:txBody>
      </p:sp>
    </p:spTree>
    <p:extLst>
      <p:ext uri="{BB962C8B-B14F-4D97-AF65-F5344CB8AC3E}">
        <p14:creationId xmlns:p14="http://schemas.microsoft.com/office/powerpoint/2010/main" val="2813257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theguardian.com/australia-news/2015/jan/27/native-title-claim-to-brisbane-rejected"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theguardian.com/australia-news/2015/jan/27/native-title-claim-to-brisbane-rejected"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An ‘Acknowledgement’ is a mark of respect to the Traditional Owners of the land and sea </a:t>
            </a:r>
            <a:r>
              <a:rPr lang="en-AU" sz="1200" u="sng" kern="1200" dirty="0">
                <a:solidFill>
                  <a:schemeClr val="tx1"/>
                </a:solidFill>
                <a:effectLst/>
                <a:latin typeface="+mn-lt"/>
                <a:ea typeface="+mn-ea"/>
                <a:cs typeface="+mn-cs"/>
              </a:rPr>
              <a:t>and can be given by anyone</a:t>
            </a:r>
            <a:r>
              <a:rPr lang="en-AU" sz="1200" kern="1200" dirty="0">
                <a:solidFill>
                  <a:schemeClr val="tx1"/>
                </a:solidFill>
                <a:effectLst/>
                <a:latin typeface="+mn-lt"/>
                <a:ea typeface="+mn-ea"/>
                <a:cs typeface="+mn-cs"/>
              </a:rPr>
              <a:t> at QUT functions. </a:t>
            </a:r>
            <a:r>
              <a:rPr lang="en-AU" sz="1200" b="0" i="0" u="none" strike="noStrike" kern="1200" baseline="0" dirty="0">
                <a:solidFill>
                  <a:schemeClr val="tx1"/>
                </a:solidFill>
                <a:effectLst/>
                <a:latin typeface="+mn-lt"/>
                <a:ea typeface="+mn-ea"/>
                <a:cs typeface="+mn-cs"/>
              </a:rPr>
              <a:t> The above ‘Acknowledgment’ is </a:t>
            </a:r>
            <a:r>
              <a:rPr lang="en-US" sz="1200" b="0" i="0" u="none" strike="noStrike" kern="1200" baseline="0" dirty="0">
                <a:solidFill>
                  <a:schemeClr val="tx1"/>
                </a:solidFill>
                <a:latin typeface="+mn-lt"/>
                <a:ea typeface="+mn-ea"/>
                <a:cs typeface="+mn-cs"/>
              </a:rPr>
              <a:t>appropriate for use at QUT functions such as lectures, in-house training, workshops, conferences, seminars and meetings. ‘Acknowledgments’ are an important part of the Reconciliation process that QUT has a responsibility to foster through its teaching, research and community activities.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A ‘Welcome to Country’ is a formal welcome onto Aboriginal land </a:t>
            </a:r>
            <a:r>
              <a:rPr lang="en-AU" sz="1200" u="sng" kern="1200" dirty="0">
                <a:solidFill>
                  <a:schemeClr val="tx1"/>
                </a:solidFill>
                <a:effectLst/>
                <a:latin typeface="+mn-lt"/>
                <a:ea typeface="+mn-ea"/>
                <a:cs typeface="+mn-cs"/>
              </a:rPr>
              <a:t>and can only be</a:t>
            </a:r>
            <a:r>
              <a:rPr lang="en-AU" sz="1200" kern="1200" dirty="0">
                <a:solidFill>
                  <a:schemeClr val="tx1"/>
                </a:solidFill>
                <a:effectLst/>
                <a:latin typeface="+mn-lt"/>
                <a:ea typeface="+mn-ea"/>
                <a:cs typeface="+mn-cs"/>
              </a:rPr>
              <a:t> </a:t>
            </a:r>
            <a:r>
              <a:rPr lang="en-AU" sz="1200" u="sng" kern="1200" dirty="0">
                <a:solidFill>
                  <a:schemeClr val="tx1"/>
                </a:solidFill>
                <a:effectLst/>
                <a:latin typeface="+mn-lt"/>
                <a:ea typeface="+mn-ea"/>
                <a:cs typeface="+mn-cs"/>
              </a:rPr>
              <a:t>given by an Indigenous Elder or person from that area</a:t>
            </a:r>
            <a:r>
              <a:rPr lang="en-AU" sz="1200" kern="1200" dirty="0">
                <a:solidFill>
                  <a:schemeClr val="tx1"/>
                </a:solidFill>
                <a:effectLst/>
                <a:latin typeface="+mn-lt"/>
                <a:ea typeface="+mn-ea"/>
                <a:cs typeface="+mn-cs"/>
              </a:rPr>
              <a:t>. </a:t>
            </a:r>
            <a:endParaRPr lang="en-AU"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‘Welcomes’ are used at major, formal functions where official guests and dignitaries are in attendance. </a:t>
            </a:r>
          </a:p>
          <a:p>
            <a:r>
              <a:rPr lang="en-US" sz="1200" b="0" i="0" u="none" strike="noStrike" kern="1200" baseline="0" dirty="0">
                <a:solidFill>
                  <a:schemeClr val="tx1"/>
                </a:solidFill>
                <a:latin typeface="+mn-lt"/>
                <a:ea typeface="+mn-ea"/>
                <a:cs typeface="+mn-cs"/>
              </a:rPr>
              <a:t>It is important to ensure that the appropriate representative is invited to perform the ‘Welcome to Country</a:t>
            </a:r>
            <a:r>
              <a:rPr lang="en-US" sz="1200" b="0" i="0" u="none" strike="noStrike" kern="1200" baseline="0">
                <a:solidFill>
                  <a:schemeClr val="tx1"/>
                </a:solidFill>
                <a:latin typeface="+mn-lt"/>
                <a:ea typeface="+mn-ea"/>
                <a:cs typeface="+mn-cs"/>
              </a:rPr>
              <a:t>’. </a:t>
            </a:r>
            <a:r>
              <a:rPr lang="en-AU" sz="1200" kern="1200">
                <a:solidFill>
                  <a:schemeClr val="tx1"/>
                </a:solidFill>
                <a:effectLst/>
                <a:latin typeface="+mn-lt"/>
                <a:ea typeface="+mn-ea"/>
                <a:cs typeface="+mn-cs"/>
              </a:rPr>
              <a:t>Following </a:t>
            </a:r>
            <a:r>
              <a:rPr lang="en-AU" sz="1200" kern="1200" dirty="0">
                <a:solidFill>
                  <a:schemeClr val="tx1"/>
                </a:solidFill>
                <a:effectLst/>
                <a:latin typeface="+mn-lt"/>
                <a:ea typeface="+mn-ea"/>
                <a:cs typeface="+mn-cs"/>
              </a:rPr>
              <a:t>the decision </a:t>
            </a:r>
            <a:r>
              <a:rPr lang="en-US" sz="1200" kern="1200" dirty="0">
                <a:solidFill>
                  <a:schemeClr val="tx1"/>
                </a:solidFill>
                <a:effectLst/>
                <a:latin typeface="+mn-lt"/>
                <a:ea typeface="+mn-ea"/>
                <a:cs typeface="+mn-cs"/>
              </a:rPr>
              <a:t>delivered in late January on the </a:t>
            </a:r>
            <a:r>
              <a:rPr lang="en-US" sz="1200" kern="1200" dirty="0" err="1">
                <a:solidFill>
                  <a:schemeClr val="tx1"/>
                </a:solidFill>
                <a:effectLst/>
                <a:latin typeface="+mn-lt"/>
                <a:ea typeface="+mn-ea"/>
                <a:cs typeface="+mn-cs"/>
              </a:rPr>
              <a:t>Turrbal</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Yugera</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Yugarpul</a:t>
            </a:r>
            <a:r>
              <a:rPr lang="en-US" sz="1200" kern="1200" dirty="0">
                <a:solidFill>
                  <a:schemeClr val="tx1"/>
                </a:solidFill>
                <a:effectLst/>
                <a:latin typeface="+mn-lt"/>
                <a:ea typeface="+mn-ea"/>
                <a:cs typeface="+mn-cs"/>
              </a:rPr>
              <a:t> overlapping claims over the greater Brisbane area (</a:t>
            </a:r>
            <a:r>
              <a:rPr lang="en-AU" sz="1200" u="sng" kern="1200" dirty="0">
                <a:solidFill>
                  <a:schemeClr val="tx1"/>
                </a:solidFill>
                <a:effectLst/>
                <a:latin typeface="+mn-lt"/>
                <a:ea typeface="+mn-ea"/>
                <a:cs typeface="+mn-cs"/>
                <a:hlinkClick r:id="rId3"/>
              </a:rPr>
              <a:t>http://www.theguardian.com/australia-news/2015/jan/27/native-title-claim-to-brisbane-rejected</a:t>
            </a:r>
            <a:r>
              <a:rPr lang="en-AU" sz="1200" kern="1200" dirty="0">
                <a:solidFill>
                  <a:schemeClr val="tx1"/>
                </a:solidFill>
                <a:effectLst/>
                <a:latin typeface="+mn-lt"/>
                <a:ea typeface="+mn-ea"/>
                <a:cs typeface="+mn-cs"/>
              </a:rPr>
              <a:t>), the current advice from Queensland South Native Title Services is </a:t>
            </a:r>
            <a:r>
              <a:rPr lang="en-AU" sz="1200" u="sng" kern="1200" dirty="0">
                <a:solidFill>
                  <a:schemeClr val="tx1"/>
                </a:solidFill>
                <a:effectLst/>
                <a:latin typeface="+mn-lt"/>
                <a:ea typeface="+mn-ea"/>
                <a:cs typeface="+mn-cs"/>
              </a:rPr>
              <a:t>that QUT should not organise or p</a:t>
            </a:r>
            <a:r>
              <a:rPr lang="en-US" sz="1200" u="sng" kern="1200" dirty="0">
                <a:solidFill>
                  <a:schemeClr val="tx1"/>
                </a:solidFill>
                <a:effectLst/>
                <a:latin typeface="+mn-lt"/>
                <a:ea typeface="+mn-ea"/>
                <a:cs typeface="+mn-cs"/>
              </a:rPr>
              <a:t>ay for traditional ‘welcomes’ within the CBD area (Gardens Point and Kelvin Grove)</a:t>
            </a:r>
            <a:r>
              <a:rPr lang="en-US"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The land where Caboolture campus now stands has had positive native title determinations – so, QUT Caboolture staff/students can choose to acknowledge </a:t>
            </a:r>
            <a:r>
              <a:rPr lang="en-AU" sz="1200" kern="1200" dirty="0" err="1">
                <a:solidFill>
                  <a:schemeClr val="tx1"/>
                </a:solidFill>
                <a:effectLst/>
                <a:latin typeface="+mn-lt"/>
                <a:ea typeface="+mn-ea"/>
                <a:cs typeface="+mn-cs"/>
              </a:rPr>
              <a:t>Kabi</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Kabi</a:t>
            </a:r>
            <a:r>
              <a:rPr lang="en-AU" sz="1200" kern="1200" dirty="0">
                <a:solidFill>
                  <a:schemeClr val="tx1"/>
                </a:solidFill>
                <a:effectLst/>
                <a:latin typeface="+mn-lt"/>
                <a:ea typeface="+mn-ea"/>
                <a:cs typeface="+mn-cs"/>
              </a:rPr>
              <a:t> and </a:t>
            </a:r>
            <a:r>
              <a:rPr lang="en-AU" sz="1200" kern="1200" dirty="0" err="1">
                <a:solidFill>
                  <a:schemeClr val="tx1"/>
                </a:solidFill>
                <a:effectLst/>
                <a:latin typeface="+mn-lt"/>
                <a:ea typeface="+mn-ea"/>
                <a:cs typeface="+mn-cs"/>
              </a:rPr>
              <a:t>Jinibara</a:t>
            </a:r>
            <a:r>
              <a:rPr lang="en-AU" sz="1200" kern="1200" dirty="0">
                <a:solidFill>
                  <a:schemeClr val="tx1"/>
                </a:solidFill>
                <a:effectLst/>
                <a:latin typeface="+mn-lt"/>
                <a:ea typeface="+mn-ea"/>
                <a:cs typeface="+mn-cs"/>
              </a:rPr>
              <a:t> Peoples as the traditional owners, and organise and pay for ‘welcomes’ as appropriate.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For more information contact QUT’s Equity Services on 3138 5601.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DD30733-262E-4621-A62B-8E6FDAB40B7C}" type="slidenum">
              <a:rPr lang="en-AU" smtClean="0">
                <a:solidFill>
                  <a:prstClr val="black"/>
                </a:solidFill>
              </a:rPr>
              <a:pPr/>
              <a:t>1</a:t>
            </a:fld>
            <a:endParaRPr lang="en-AU">
              <a:solidFill>
                <a:prstClr val="black"/>
              </a:solidFill>
            </a:endParaRPr>
          </a:p>
        </p:txBody>
      </p:sp>
    </p:spTree>
    <p:extLst>
      <p:ext uri="{BB962C8B-B14F-4D97-AF65-F5344CB8AC3E}">
        <p14:creationId xmlns:p14="http://schemas.microsoft.com/office/powerpoint/2010/main" val="2103838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An ‘Acknowledgement’ is a mark of respect to the Traditional Owners of the land and sea </a:t>
            </a:r>
            <a:r>
              <a:rPr lang="en-AU" sz="1200" u="sng" kern="1200" dirty="0">
                <a:solidFill>
                  <a:schemeClr val="tx1"/>
                </a:solidFill>
                <a:effectLst/>
                <a:latin typeface="+mn-lt"/>
                <a:ea typeface="+mn-ea"/>
                <a:cs typeface="+mn-cs"/>
              </a:rPr>
              <a:t>and can be given by anyone</a:t>
            </a:r>
            <a:r>
              <a:rPr lang="en-AU" sz="1200" kern="1200" dirty="0">
                <a:solidFill>
                  <a:schemeClr val="tx1"/>
                </a:solidFill>
                <a:effectLst/>
                <a:latin typeface="+mn-lt"/>
                <a:ea typeface="+mn-ea"/>
                <a:cs typeface="+mn-cs"/>
              </a:rPr>
              <a:t> at QUT functions. </a:t>
            </a:r>
            <a:r>
              <a:rPr lang="en-AU" sz="1200" b="0" i="0" u="none" strike="noStrike" kern="1200" baseline="0" dirty="0">
                <a:solidFill>
                  <a:schemeClr val="tx1"/>
                </a:solidFill>
                <a:effectLst/>
                <a:latin typeface="+mn-lt"/>
                <a:ea typeface="+mn-ea"/>
                <a:cs typeface="+mn-cs"/>
              </a:rPr>
              <a:t> The above ‘Acknowledgment’ is </a:t>
            </a:r>
            <a:r>
              <a:rPr lang="en-US" sz="1200" b="0" i="0" u="none" strike="noStrike" kern="1200" baseline="0" dirty="0">
                <a:solidFill>
                  <a:schemeClr val="tx1"/>
                </a:solidFill>
                <a:latin typeface="+mn-lt"/>
                <a:ea typeface="+mn-ea"/>
                <a:cs typeface="+mn-cs"/>
              </a:rPr>
              <a:t>appropriate for use at QUT functions such as lectures, in-house training, workshops, conferences, seminars and meetings. ‘Acknowledgments’ are an important part of the Reconciliation process that QUT has a responsibility to foster through its teaching, research and community activities.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A ‘Welcome to Country’ is a formal welcome onto Aboriginal land </a:t>
            </a:r>
            <a:r>
              <a:rPr lang="en-AU" sz="1200" u="sng" kern="1200" dirty="0">
                <a:solidFill>
                  <a:schemeClr val="tx1"/>
                </a:solidFill>
                <a:effectLst/>
                <a:latin typeface="+mn-lt"/>
                <a:ea typeface="+mn-ea"/>
                <a:cs typeface="+mn-cs"/>
              </a:rPr>
              <a:t>and can only be</a:t>
            </a:r>
            <a:r>
              <a:rPr lang="en-AU" sz="1200" kern="1200" dirty="0">
                <a:solidFill>
                  <a:schemeClr val="tx1"/>
                </a:solidFill>
                <a:effectLst/>
                <a:latin typeface="+mn-lt"/>
                <a:ea typeface="+mn-ea"/>
                <a:cs typeface="+mn-cs"/>
              </a:rPr>
              <a:t> </a:t>
            </a:r>
            <a:r>
              <a:rPr lang="en-AU" sz="1200" u="sng" kern="1200" dirty="0">
                <a:solidFill>
                  <a:schemeClr val="tx1"/>
                </a:solidFill>
                <a:effectLst/>
                <a:latin typeface="+mn-lt"/>
                <a:ea typeface="+mn-ea"/>
                <a:cs typeface="+mn-cs"/>
              </a:rPr>
              <a:t>given by an Indigenous Elder or person from that area</a:t>
            </a:r>
            <a:r>
              <a:rPr lang="en-AU" sz="1200" kern="1200" dirty="0">
                <a:solidFill>
                  <a:schemeClr val="tx1"/>
                </a:solidFill>
                <a:effectLst/>
                <a:latin typeface="+mn-lt"/>
                <a:ea typeface="+mn-ea"/>
                <a:cs typeface="+mn-cs"/>
              </a:rPr>
              <a:t>. </a:t>
            </a:r>
            <a:endParaRPr lang="en-AU"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‘Welcomes’ are used at major, formal functions where official guests and dignitaries are in attendance. </a:t>
            </a:r>
          </a:p>
          <a:p>
            <a:r>
              <a:rPr lang="en-US" sz="1200" b="0" i="0" u="none" strike="noStrike" kern="1200" baseline="0" dirty="0">
                <a:solidFill>
                  <a:schemeClr val="tx1"/>
                </a:solidFill>
                <a:latin typeface="+mn-lt"/>
                <a:ea typeface="+mn-ea"/>
                <a:cs typeface="+mn-cs"/>
              </a:rPr>
              <a:t>It is important to ensure that the appropriate representative is invited to perform the ‘Welcome to Country</a:t>
            </a:r>
            <a:r>
              <a:rPr lang="en-US" sz="1200" b="0" i="0" u="none" strike="noStrike" kern="1200" baseline="0">
                <a:solidFill>
                  <a:schemeClr val="tx1"/>
                </a:solidFill>
                <a:latin typeface="+mn-lt"/>
                <a:ea typeface="+mn-ea"/>
                <a:cs typeface="+mn-cs"/>
              </a:rPr>
              <a:t>’. </a:t>
            </a:r>
            <a:r>
              <a:rPr lang="en-AU" sz="1200" kern="1200">
                <a:solidFill>
                  <a:schemeClr val="tx1"/>
                </a:solidFill>
                <a:effectLst/>
                <a:latin typeface="+mn-lt"/>
                <a:ea typeface="+mn-ea"/>
                <a:cs typeface="+mn-cs"/>
              </a:rPr>
              <a:t>Following </a:t>
            </a:r>
            <a:r>
              <a:rPr lang="en-AU" sz="1200" kern="1200" dirty="0">
                <a:solidFill>
                  <a:schemeClr val="tx1"/>
                </a:solidFill>
                <a:effectLst/>
                <a:latin typeface="+mn-lt"/>
                <a:ea typeface="+mn-ea"/>
                <a:cs typeface="+mn-cs"/>
              </a:rPr>
              <a:t>the decision </a:t>
            </a:r>
            <a:r>
              <a:rPr lang="en-US" sz="1200" kern="1200" dirty="0">
                <a:solidFill>
                  <a:schemeClr val="tx1"/>
                </a:solidFill>
                <a:effectLst/>
                <a:latin typeface="+mn-lt"/>
                <a:ea typeface="+mn-ea"/>
                <a:cs typeface="+mn-cs"/>
              </a:rPr>
              <a:t>delivered in late January on the </a:t>
            </a:r>
            <a:r>
              <a:rPr lang="en-US" sz="1200" kern="1200" dirty="0" err="1">
                <a:solidFill>
                  <a:schemeClr val="tx1"/>
                </a:solidFill>
                <a:effectLst/>
                <a:latin typeface="+mn-lt"/>
                <a:ea typeface="+mn-ea"/>
                <a:cs typeface="+mn-cs"/>
              </a:rPr>
              <a:t>Turrbal</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Yugera</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Yugarpul</a:t>
            </a:r>
            <a:r>
              <a:rPr lang="en-US" sz="1200" kern="1200" dirty="0">
                <a:solidFill>
                  <a:schemeClr val="tx1"/>
                </a:solidFill>
                <a:effectLst/>
                <a:latin typeface="+mn-lt"/>
                <a:ea typeface="+mn-ea"/>
                <a:cs typeface="+mn-cs"/>
              </a:rPr>
              <a:t> overlapping claims over the greater Brisbane area (</a:t>
            </a:r>
            <a:r>
              <a:rPr lang="en-AU" sz="1200" u="sng" kern="1200" dirty="0">
                <a:solidFill>
                  <a:schemeClr val="tx1"/>
                </a:solidFill>
                <a:effectLst/>
                <a:latin typeface="+mn-lt"/>
                <a:ea typeface="+mn-ea"/>
                <a:cs typeface="+mn-cs"/>
                <a:hlinkClick r:id="rId3"/>
              </a:rPr>
              <a:t>http://www.theguardian.com/australia-news/2015/jan/27/native-title-claim-to-brisbane-rejected</a:t>
            </a:r>
            <a:r>
              <a:rPr lang="en-AU" sz="1200" kern="1200" dirty="0">
                <a:solidFill>
                  <a:schemeClr val="tx1"/>
                </a:solidFill>
                <a:effectLst/>
                <a:latin typeface="+mn-lt"/>
                <a:ea typeface="+mn-ea"/>
                <a:cs typeface="+mn-cs"/>
              </a:rPr>
              <a:t>), the current advice from Queensland South Native Title Services is </a:t>
            </a:r>
            <a:r>
              <a:rPr lang="en-AU" sz="1200" u="sng" kern="1200" dirty="0">
                <a:solidFill>
                  <a:schemeClr val="tx1"/>
                </a:solidFill>
                <a:effectLst/>
                <a:latin typeface="+mn-lt"/>
                <a:ea typeface="+mn-ea"/>
                <a:cs typeface="+mn-cs"/>
              </a:rPr>
              <a:t>that QUT should not organise or p</a:t>
            </a:r>
            <a:r>
              <a:rPr lang="en-US" sz="1200" u="sng" kern="1200" dirty="0">
                <a:solidFill>
                  <a:schemeClr val="tx1"/>
                </a:solidFill>
                <a:effectLst/>
                <a:latin typeface="+mn-lt"/>
                <a:ea typeface="+mn-ea"/>
                <a:cs typeface="+mn-cs"/>
              </a:rPr>
              <a:t>ay for traditional ‘welcomes’ within the CBD area (Gardens Point and Kelvin Grove)</a:t>
            </a:r>
            <a:r>
              <a:rPr lang="en-US" sz="1200"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The land where Caboolture campus now stands has had positive native title determinations – so, QUT Caboolture staff/students can choose to acknowledge </a:t>
            </a:r>
            <a:r>
              <a:rPr lang="en-AU" sz="1200" kern="1200" dirty="0" err="1">
                <a:solidFill>
                  <a:schemeClr val="tx1"/>
                </a:solidFill>
                <a:effectLst/>
                <a:latin typeface="+mn-lt"/>
                <a:ea typeface="+mn-ea"/>
                <a:cs typeface="+mn-cs"/>
              </a:rPr>
              <a:t>Kabi</a:t>
            </a:r>
            <a:r>
              <a:rPr lang="en-AU" sz="1200" kern="1200" dirty="0">
                <a:solidFill>
                  <a:schemeClr val="tx1"/>
                </a:solidFill>
                <a:effectLst/>
                <a:latin typeface="+mn-lt"/>
                <a:ea typeface="+mn-ea"/>
                <a:cs typeface="+mn-cs"/>
              </a:rPr>
              <a:t> </a:t>
            </a:r>
            <a:r>
              <a:rPr lang="en-AU" sz="1200" kern="1200" dirty="0" err="1">
                <a:solidFill>
                  <a:schemeClr val="tx1"/>
                </a:solidFill>
                <a:effectLst/>
                <a:latin typeface="+mn-lt"/>
                <a:ea typeface="+mn-ea"/>
                <a:cs typeface="+mn-cs"/>
              </a:rPr>
              <a:t>Kabi</a:t>
            </a:r>
            <a:r>
              <a:rPr lang="en-AU" sz="1200" kern="1200" dirty="0">
                <a:solidFill>
                  <a:schemeClr val="tx1"/>
                </a:solidFill>
                <a:effectLst/>
                <a:latin typeface="+mn-lt"/>
                <a:ea typeface="+mn-ea"/>
                <a:cs typeface="+mn-cs"/>
              </a:rPr>
              <a:t> and </a:t>
            </a:r>
            <a:r>
              <a:rPr lang="en-AU" sz="1200" kern="1200" dirty="0" err="1">
                <a:solidFill>
                  <a:schemeClr val="tx1"/>
                </a:solidFill>
                <a:effectLst/>
                <a:latin typeface="+mn-lt"/>
                <a:ea typeface="+mn-ea"/>
                <a:cs typeface="+mn-cs"/>
              </a:rPr>
              <a:t>Jinibara</a:t>
            </a:r>
            <a:r>
              <a:rPr lang="en-AU" sz="1200" kern="1200" dirty="0">
                <a:solidFill>
                  <a:schemeClr val="tx1"/>
                </a:solidFill>
                <a:effectLst/>
                <a:latin typeface="+mn-lt"/>
                <a:ea typeface="+mn-ea"/>
                <a:cs typeface="+mn-cs"/>
              </a:rPr>
              <a:t> Peoples as the traditional owners, and organise and pay for ‘welcomes’ as appropriate.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For more information contact QUT’s Equity Services on 3138 5601.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p>
          <a:p>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DD30733-262E-4621-A62B-8E6FDAB40B7C}" type="slidenum">
              <a:rPr lang="en-AU" smtClean="0"/>
              <a:t>3</a:t>
            </a:fld>
            <a:endParaRPr lang="en-AU"/>
          </a:p>
        </p:txBody>
      </p:sp>
    </p:spTree>
    <p:extLst>
      <p:ext uri="{BB962C8B-B14F-4D97-AF65-F5344CB8AC3E}">
        <p14:creationId xmlns:p14="http://schemas.microsoft.com/office/powerpoint/2010/main" val="2420797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830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5FDEB-8741-784A-B0AC-D9196275B1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F5266A-8C2B-FC40-8C19-1FA4C556A4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448036-8CC6-794E-8803-ED2BEDDD81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387367-54F6-214C-BE11-231D411FE09E}"/>
              </a:ext>
            </a:extLst>
          </p:cNvPr>
          <p:cNvSpPr>
            <a:spLocks noGrp="1"/>
          </p:cNvSpPr>
          <p:nvPr>
            <p:ph type="dt" sz="half" idx="10"/>
          </p:nvPr>
        </p:nvSpPr>
        <p:spPr/>
        <p:txBody>
          <a:bodyPr/>
          <a:lstStyle/>
          <a:p>
            <a:fld id="{05790199-3808-48F5-8208-8B4AAE86C1C0}" type="datetimeFigureOut">
              <a:rPr lang="en-US" smtClean="0"/>
              <a:t>4/14/21</a:t>
            </a:fld>
            <a:endParaRPr lang="en-US"/>
          </a:p>
        </p:txBody>
      </p:sp>
      <p:sp>
        <p:nvSpPr>
          <p:cNvPr id="6" name="Footer Placeholder 5">
            <a:extLst>
              <a:ext uri="{FF2B5EF4-FFF2-40B4-BE49-F238E27FC236}">
                <a16:creationId xmlns:a16="http://schemas.microsoft.com/office/drawing/2014/main" id="{5B5336B4-2CF3-0141-A3B4-3C1B58F3B6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4E57AD-71B2-5146-9783-5547BF7319E5}"/>
              </a:ext>
            </a:extLst>
          </p:cNvPr>
          <p:cNvSpPr>
            <a:spLocks noGrp="1"/>
          </p:cNvSpPr>
          <p:nvPr>
            <p:ph type="sldNum" sz="quarter" idx="12"/>
          </p:nvPr>
        </p:nvSpPr>
        <p:spPr/>
        <p:txBody>
          <a:bodyPr/>
          <a:lstStyle/>
          <a:p>
            <a:fld id="{63628820-6AD5-4771-B037-162C6F52D9D1}" type="slidenum">
              <a:rPr lang="en-US" smtClean="0"/>
              <a:t>‹#›</a:t>
            </a:fld>
            <a:endParaRPr lang="en-US"/>
          </a:p>
        </p:txBody>
      </p:sp>
    </p:spTree>
    <p:extLst>
      <p:ext uri="{BB962C8B-B14F-4D97-AF65-F5344CB8AC3E}">
        <p14:creationId xmlns:p14="http://schemas.microsoft.com/office/powerpoint/2010/main" val="2605958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1829F-D4F0-3743-80D8-133787AA5C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2B25785-E8CC-C64F-87B8-4E840D8CFA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B5C045-54AC-504A-8A96-BAA3E19DD05D}"/>
              </a:ext>
            </a:extLst>
          </p:cNvPr>
          <p:cNvSpPr>
            <a:spLocks noGrp="1"/>
          </p:cNvSpPr>
          <p:nvPr>
            <p:ph type="dt" sz="half" idx="10"/>
          </p:nvPr>
        </p:nvSpPr>
        <p:spPr/>
        <p:txBody>
          <a:bodyPr/>
          <a:lstStyle/>
          <a:p>
            <a:fld id="{05790199-3808-48F5-8208-8B4AAE86C1C0}" type="datetimeFigureOut">
              <a:rPr lang="en-US" smtClean="0"/>
              <a:t>4/14/21</a:t>
            </a:fld>
            <a:endParaRPr lang="en-US"/>
          </a:p>
        </p:txBody>
      </p:sp>
      <p:sp>
        <p:nvSpPr>
          <p:cNvPr id="5" name="Footer Placeholder 4">
            <a:extLst>
              <a:ext uri="{FF2B5EF4-FFF2-40B4-BE49-F238E27FC236}">
                <a16:creationId xmlns:a16="http://schemas.microsoft.com/office/drawing/2014/main" id="{6EC44AC8-44F6-D146-9196-06E214DC2B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98683D-A951-2049-9929-17C31A458141}"/>
              </a:ext>
            </a:extLst>
          </p:cNvPr>
          <p:cNvSpPr>
            <a:spLocks noGrp="1"/>
          </p:cNvSpPr>
          <p:nvPr>
            <p:ph type="sldNum" sz="quarter" idx="12"/>
          </p:nvPr>
        </p:nvSpPr>
        <p:spPr/>
        <p:txBody>
          <a:bodyPr/>
          <a:lstStyle/>
          <a:p>
            <a:fld id="{63628820-6AD5-4771-B037-162C6F52D9D1}" type="slidenum">
              <a:rPr lang="en-US" smtClean="0"/>
              <a:t>‹#›</a:t>
            </a:fld>
            <a:endParaRPr lang="en-US"/>
          </a:p>
        </p:txBody>
      </p:sp>
    </p:spTree>
    <p:extLst>
      <p:ext uri="{BB962C8B-B14F-4D97-AF65-F5344CB8AC3E}">
        <p14:creationId xmlns:p14="http://schemas.microsoft.com/office/powerpoint/2010/main" val="4146600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E624A3-0F7C-E642-9740-7FB12EE503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74976B-2C8C-064A-9E6E-2A51FE2412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520F36-2D68-EC4E-9FFF-D915C20FD0C3}"/>
              </a:ext>
            </a:extLst>
          </p:cNvPr>
          <p:cNvSpPr>
            <a:spLocks noGrp="1"/>
          </p:cNvSpPr>
          <p:nvPr>
            <p:ph type="dt" sz="half" idx="10"/>
          </p:nvPr>
        </p:nvSpPr>
        <p:spPr/>
        <p:txBody>
          <a:bodyPr/>
          <a:lstStyle/>
          <a:p>
            <a:fld id="{05790199-3808-48F5-8208-8B4AAE86C1C0}" type="datetimeFigureOut">
              <a:rPr lang="en-US" smtClean="0"/>
              <a:t>4/14/21</a:t>
            </a:fld>
            <a:endParaRPr lang="en-US"/>
          </a:p>
        </p:txBody>
      </p:sp>
      <p:sp>
        <p:nvSpPr>
          <p:cNvPr id="5" name="Footer Placeholder 4">
            <a:extLst>
              <a:ext uri="{FF2B5EF4-FFF2-40B4-BE49-F238E27FC236}">
                <a16:creationId xmlns:a16="http://schemas.microsoft.com/office/drawing/2014/main" id="{4478EC12-7300-F648-BCB9-BD7B99BE2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4C8954-F618-4946-A2FE-8024A9257CFB}"/>
              </a:ext>
            </a:extLst>
          </p:cNvPr>
          <p:cNvSpPr>
            <a:spLocks noGrp="1"/>
          </p:cNvSpPr>
          <p:nvPr>
            <p:ph type="sldNum" sz="quarter" idx="12"/>
          </p:nvPr>
        </p:nvSpPr>
        <p:spPr/>
        <p:txBody>
          <a:bodyPr/>
          <a:lstStyle/>
          <a:p>
            <a:fld id="{63628820-6AD5-4771-B037-162C6F52D9D1}" type="slidenum">
              <a:rPr lang="en-US" smtClean="0"/>
              <a:t>‹#›</a:t>
            </a:fld>
            <a:endParaRPr lang="en-US"/>
          </a:p>
        </p:txBody>
      </p:sp>
    </p:spTree>
    <p:extLst>
      <p:ext uri="{BB962C8B-B14F-4D97-AF65-F5344CB8AC3E}">
        <p14:creationId xmlns:p14="http://schemas.microsoft.com/office/powerpoint/2010/main" val="17240829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360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98880-7361-4E4C-A607-01178EC698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4442CB-258C-3F48-9B7F-50491B186D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BC63283-A2B8-0742-A7D7-37A06C412D83}"/>
              </a:ext>
            </a:extLst>
          </p:cNvPr>
          <p:cNvSpPr>
            <a:spLocks noGrp="1"/>
          </p:cNvSpPr>
          <p:nvPr>
            <p:ph type="dt" sz="half" idx="10"/>
          </p:nvPr>
        </p:nvSpPr>
        <p:spPr/>
        <p:txBody>
          <a:bodyPr/>
          <a:lstStyle/>
          <a:p>
            <a:fld id="{05790199-3808-48F5-8208-8B4AAE86C1C0}" type="datetimeFigureOut">
              <a:rPr lang="en-US" smtClean="0"/>
              <a:t>4/14/21</a:t>
            </a:fld>
            <a:endParaRPr lang="en-US"/>
          </a:p>
        </p:txBody>
      </p:sp>
      <p:sp>
        <p:nvSpPr>
          <p:cNvPr id="5" name="Footer Placeholder 4">
            <a:extLst>
              <a:ext uri="{FF2B5EF4-FFF2-40B4-BE49-F238E27FC236}">
                <a16:creationId xmlns:a16="http://schemas.microsoft.com/office/drawing/2014/main" id="{79E47A22-2E99-3C46-8015-9AD941A2BB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F9696A-5AA4-BF49-9C19-20800E597C24}"/>
              </a:ext>
            </a:extLst>
          </p:cNvPr>
          <p:cNvSpPr>
            <a:spLocks noGrp="1"/>
          </p:cNvSpPr>
          <p:nvPr>
            <p:ph type="sldNum" sz="quarter" idx="12"/>
          </p:nvPr>
        </p:nvSpPr>
        <p:spPr/>
        <p:txBody>
          <a:bodyPr/>
          <a:lstStyle/>
          <a:p>
            <a:fld id="{63628820-6AD5-4771-B037-162C6F52D9D1}" type="slidenum">
              <a:rPr lang="en-US" smtClean="0"/>
              <a:t>‹#›</a:t>
            </a:fld>
            <a:endParaRPr lang="en-US"/>
          </a:p>
        </p:txBody>
      </p:sp>
    </p:spTree>
    <p:extLst>
      <p:ext uri="{BB962C8B-B14F-4D97-AF65-F5344CB8AC3E}">
        <p14:creationId xmlns:p14="http://schemas.microsoft.com/office/powerpoint/2010/main" val="1216419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E764F-10C2-9E47-AC1E-1568C54D75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1ABF41-8369-F24C-89D6-451408D005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1361BC-2E39-AC48-BF1B-E689D5E515AC}"/>
              </a:ext>
            </a:extLst>
          </p:cNvPr>
          <p:cNvSpPr>
            <a:spLocks noGrp="1"/>
          </p:cNvSpPr>
          <p:nvPr>
            <p:ph type="dt" sz="half" idx="10"/>
          </p:nvPr>
        </p:nvSpPr>
        <p:spPr/>
        <p:txBody>
          <a:bodyPr/>
          <a:lstStyle/>
          <a:p>
            <a:fld id="{05790199-3808-48F5-8208-8B4AAE86C1C0}" type="datetimeFigureOut">
              <a:rPr lang="en-US" smtClean="0"/>
              <a:t>4/14/21</a:t>
            </a:fld>
            <a:endParaRPr lang="en-US"/>
          </a:p>
        </p:txBody>
      </p:sp>
      <p:sp>
        <p:nvSpPr>
          <p:cNvPr id="5" name="Footer Placeholder 4">
            <a:extLst>
              <a:ext uri="{FF2B5EF4-FFF2-40B4-BE49-F238E27FC236}">
                <a16:creationId xmlns:a16="http://schemas.microsoft.com/office/drawing/2014/main" id="{C2550F7B-D4AE-9341-99D5-AA7B2CBAFD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D716AB-7E93-4548-81EF-9EC222E14F30}"/>
              </a:ext>
            </a:extLst>
          </p:cNvPr>
          <p:cNvSpPr>
            <a:spLocks noGrp="1"/>
          </p:cNvSpPr>
          <p:nvPr>
            <p:ph type="sldNum" sz="quarter" idx="12"/>
          </p:nvPr>
        </p:nvSpPr>
        <p:spPr/>
        <p:txBody>
          <a:bodyPr/>
          <a:lstStyle/>
          <a:p>
            <a:fld id="{63628820-6AD5-4771-B037-162C6F52D9D1}" type="slidenum">
              <a:rPr lang="en-US" smtClean="0"/>
              <a:t>‹#›</a:t>
            </a:fld>
            <a:endParaRPr lang="en-US"/>
          </a:p>
        </p:txBody>
      </p:sp>
    </p:spTree>
    <p:extLst>
      <p:ext uri="{BB962C8B-B14F-4D97-AF65-F5344CB8AC3E}">
        <p14:creationId xmlns:p14="http://schemas.microsoft.com/office/powerpoint/2010/main" val="3953934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F37FF-A46A-C549-B5D4-5BC785D554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92FD29-DFBC-6744-999F-299AD306CB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3F42DF-09AD-1847-97F8-FCD8D05B3432}"/>
              </a:ext>
            </a:extLst>
          </p:cNvPr>
          <p:cNvSpPr>
            <a:spLocks noGrp="1"/>
          </p:cNvSpPr>
          <p:nvPr>
            <p:ph type="dt" sz="half" idx="10"/>
          </p:nvPr>
        </p:nvSpPr>
        <p:spPr/>
        <p:txBody>
          <a:bodyPr/>
          <a:lstStyle/>
          <a:p>
            <a:fld id="{05790199-3808-48F5-8208-8B4AAE86C1C0}" type="datetimeFigureOut">
              <a:rPr lang="en-US" smtClean="0"/>
              <a:t>4/14/21</a:t>
            </a:fld>
            <a:endParaRPr lang="en-US"/>
          </a:p>
        </p:txBody>
      </p:sp>
      <p:sp>
        <p:nvSpPr>
          <p:cNvPr id="5" name="Footer Placeholder 4">
            <a:extLst>
              <a:ext uri="{FF2B5EF4-FFF2-40B4-BE49-F238E27FC236}">
                <a16:creationId xmlns:a16="http://schemas.microsoft.com/office/drawing/2014/main" id="{DD1B8D4D-526F-3D44-8992-D24904656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5BA6D7-FBAB-C349-9147-955ACFA7FF4E}"/>
              </a:ext>
            </a:extLst>
          </p:cNvPr>
          <p:cNvSpPr>
            <a:spLocks noGrp="1"/>
          </p:cNvSpPr>
          <p:nvPr>
            <p:ph type="sldNum" sz="quarter" idx="12"/>
          </p:nvPr>
        </p:nvSpPr>
        <p:spPr/>
        <p:txBody>
          <a:bodyPr/>
          <a:lstStyle/>
          <a:p>
            <a:fld id="{63628820-6AD5-4771-B037-162C6F52D9D1}" type="slidenum">
              <a:rPr lang="en-US" smtClean="0"/>
              <a:t>‹#›</a:t>
            </a:fld>
            <a:endParaRPr lang="en-US"/>
          </a:p>
        </p:txBody>
      </p:sp>
    </p:spTree>
    <p:extLst>
      <p:ext uri="{BB962C8B-B14F-4D97-AF65-F5344CB8AC3E}">
        <p14:creationId xmlns:p14="http://schemas.microsoft.com/office/powerpoint/2010/main" val="4121171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77753-A7E9-844F-86DE-49F29C46FE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EF278C-C728-0F41-B08C-2E546ADFD7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7AEBCF-8B36-5242-9BC6-18B1C24600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17D518-7F90-534D-8719-7E04766449A5}"/>
              </a:ext>
            </a:extLst>
          </p:cNvPr>
          <p:cNvSpPr>
            <a:spLocks noGrp="1"/>
          </p:cNvSpPr>
          <p:nvPr>
            <p:ph type="dt" sz="half" idx="10"/>
          </p:nvPr>
        </p:nvSpPr>
        <p:spPr/>
        <p:txBody>
          <a:bodyPr/>
          <a:lstStyle/>
          <a:p>
            <a:fld id="{05790199-3808-48F5-8208-8B4AAE86C1C0}" type="datetimeFigureOut">
              <a:rPr lang="en-US" smtClean="0"/>
              <a:t>4/14/21</a:t>
            </a:fld>
            <a:endParaRPr lang="en-US"/>
          </a:p>
        </p:txBody>
      </p:sp>
      <p:sp>
        <p:nvSpPr>
          <p:cNvPr id="6" name="Footer Placeholder 5">
            <a:extLst>
              <a:ext uri="{FF2B5EF4-FFF2-40B4-BE49-F238E27FC236}">
                <a16:creationId xmlns:a16="http://schemas.microsoft.com/office/drawing/2014/main" id="{48C340CC-33F4-4049-A1D5-482694B27D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1CF130-2070-3E46-8AD0-7E260D0EC6C2}"/>
              </a:ext>
            </a:extLst>
          </p:cNvPr>
          <p:cNvSpPr>
            <a:spLocks noGrp="1"/>
          </p:cNvSpPr>
          <p:nvPr>
            <p:ph type="sldNum" sz="quarter" idx="12"/>
          </p:nvPr>
        </p:nvSpPr>
        <p:spPr/>
        <p:txBody>
          <a:bodyPr/>
          <a:lstStyle/>
          <a:p>
            <a:fld id="{63628820-6AD5-4771-B037-162C6F52D9D1}" type="slidenum">
              <a:rPr lang="en-US" smtClean="0"/>
              <a:t>‹#›</a:t>
            </a:fld>
            <a:endParaRPr lang="en-US"/>
          </a:p>
        </p:txBody>
      </p:sp>
    </p:spTree>
    <p:extLst>
      <p:ext uri="{BB962C8B-B14F-4D97-AF65-F5344CB8AC3E}">
        <p14:creationId xmlns:p14="http://schemas.microsoft.com/office/powerpoint/2010/main" val="33705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46DE1-8259-6245-BBA9-3AA9E78CFE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58094A-9867-0E44-9E6B-52C334FBCE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1E212-482D-BF4F-9764-7CD4AD022A4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D55C06-9217-524D-B183-737B05A122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16DA9F-8EB9-C04F-9C70-E768B20F35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77B1AB-C5C7-8444-BC53-248F61E8D76D}"/>
              </a:ext>
            </a:extLst>
          </p:cNvPr>
          <p:cNvSpPr>
            <a:spLocks noGrp="1"/>
          </p:cNvSpPr>
          <p:nvPr>
            <p:ph type="dt" sz="half" idx="10"/>
          </p:nvPr>
        </p:nvSpPr>
        <p:spPr/>
        <p:txBody>
          <a:bodyPr/>
          <a:lstStyle/>
          <a:p>
            <a:fld id="{05790199-3808-48F5-8208-8B4AAE86C1C0}" type="datetimeFigureOut">
              <a:rPr lang="en-US" smtClean="0"/>
              <a:t>4/14/21</a:t>
            </a:fld>
            <a:endParaRPr lang="en-US"/>
          </a:p>
        </p:txBody>
      </p:sp>
      <p:sp>
        <p:nvSpPr>
          <p:cNvPr id="8" name="Footer Placeholder 7">
            <a:extLst>
              <a:ext uri="{FF2B5EF4-FFF2-40B4-BE49-F238E27FC236}">
                <a16:creationId xmlns:a16="http://schemas.microsoft.com/office/drawing/2014/main" id="{D0CCBA70-DA1A-D942-9DF2-0B5DF2445A2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6957D6-F38A-0340-B188-3ED739B6D688}"/>
              </a:ext>
            </a:extLst>
          </p:cNvPr>
          <p:cNvSpPr>
            <a:spLocks noGrp="1"/>
          </p:cNvSpPr>
          <p:nvPr>
            <p:ph type="sldNum" sz="quarter" idx="12"/>
          </p:nvPr>
        </p:nvSpPr>
        <p:spPr/>
        <p:txBody>
          <a:bodyPr/>
          <a:lstStyle/>
          <a:p>
            <a:fld id="{63628820-6AD5-4771-B037-162C6F52D9D1}" type="slidenum">
              <a:rPr lang="en-US" smtClean="0"/>
              <a:t>‹#›</a:t>
            </a:fld>
            <a:endParaRPr lang="en-US"/>
          </a:p>
        </p:txBody>
      </p:sp>
    </p:spTree>
    <p:extLst>
      <p:ext uri="{BB962C8B-B14F-4D97-AF65-F5344CB8AC3E}">
        <p14:creationId xmlns:p14="http://schemas.microsoft.com/office/powerpoint/2010/main" val="2596670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67228-E0DC-7D40-AC99-861215A880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6E8931-F560-C24F-B347-4D83A07B55FD}"/>
              </a:ext>
            </a:extLst>
          </p:cNvPr>
          <p:cNvSpPr>
            <a:spLocks noGrp="1"/>
          </p:cNvSpPr>
          <p:nvPr>
            <p:ph type="dt" sz="half" idx="10"/>
          </p:nvPr>
        </p:nvSpPr>
        <p:spPr/>
        <p:txBody>
          <a:bodyPr/>
          <a:lstStyle/>
          <a:p>
            <a:fld id="{05790199-3808-48F5-8208-8B4AAE86C1C0}" type="datetimeFigureOut">
              <a:rPr lang="en-US" smtClean="0"/>
              <a:t>4/14/21</a:t>
            </a:fld>
            <a:endParaRPr lang="en-US"/>
          </a:p>
        </p:txBody>
      </p:sp>
      <p:sp>
        <p:nvSpPr>
          <p:cNvPr id="4" name="Footer Placeholder 3">
            <a:extLst>
              <a:ext uri="{FF2B5EF4-FFF2-40B4-BE49-F238E27FC236}">
                <a16:creationId xmlns:a16="http://schemas.microsoft.com/office/drawing/2014/main" id="{60A677A6-15EA-A84C-B28E-91293793CA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584967-27FA-A04C-A4BC-C6760F3FFE6E}"/>
              </a:ext>
            </a:extLst>
          </p:cNvPr>
          <p:cNvSpPr>
            <a:spLocks noGrp="1"/>
          </p:cNvSpPr>
          <p:nvPr>
            <p:ph type="sldNum" sz="quarter" idx="12"/>
          </p:nvPr>
        </p:nvSpPr>
        <p:spPr/>
        <p:txBody>
          <a:bodyPr/>
          <a:lstStyle/>
          <a:p>
            <a:fld id="{63628820-6AD5-4771-B037-162C6F52D9D1}" type="slidenum">
              <a:rPr lang="en-US" smtClean="0"/>
              <a:t>‹#›</a:t>
            </a:fld>
            <a:endParaRPr lang="en-US"/>
          </a:p>
        </p:txBody>
      </p:sp>
    </p:spTree>
    <p:extLst>
      <p:ext uri="{BB962C8B-B14F-4D97-AF65-F5344CB8AC3E}">
        <p14:creationId xmlns:p14="http://schemas.microsoft.com/office/powerpoint/2010/main" val="18572652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8F9FEE-7413-D641-84CC-E150E407B009}"/>
              </a:ext>
            </a:extLst>
          </p:cNvPr>
          <p:cNvSpPr>
            <a:spLocks noGrp="1"/>
          </p:cNvSpPr>
          <p:nvPr>
            <p:ph type="dt" sz="half" idx="10"/>
          </p:nvPr>
        </p:nvSpPr>
        <p:spPr/>
        <p:txBody>
          <a:bodyPr/>
          <a:lstStyle/>
          <a:p>
            <a:fld id="{05790199-3808-48F5-8208-8B4AAE86C1C0}" type="datetimeFigureOut">
              <a:rPr lang="en-US" smtClean="0"/>
              <a:t>4/14/21</a:t>
            </a:fld>
            <a:endParaRPr lang="en-US"/>
          </a:p>
        </p:txBody>
      </p:sp>
      <p:sp>
        <p:nvSpPr>
          <p:cNvPr id="3" name="Footer Placeholder 2">
            <a:extLst>
              <a:ext uri="{FF2B5EF4-FFF2-40B4-BE49-F238E27FC236}">
                <a16:creationId xmlns:a16="http://schemas.microsoft.com/office/drawing/2014/main" id="{505B7599-87C6-434E-853F-02B1047C7C4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5635801-A44B-E845-989B-0A7C144CE62D}"/>
              </a:ext>
            </a:extLst>
          </p:cNvPr>
          <p:cNvSpPr>
            <a:spLocks noGrp="1"/>
          </p:cNvSpPr>
          <p:nvPr>
            <p:ph type="sldNum" sz="quarter" idx="12"/>
          </p:nvPr>
        </p:nvSpPr>
        <p:spPr/>
        <p:txBody>
          <a:bodyPr/>
          <a:lstStyle/>
          <a:p>
            <a:fld id="{63628820-6AD5-4771-B037-162C6F52D9D1}" type="slidenum">
              <a:rPr lang="en-US" smtClean="0"/>
              <a:t>‹#›</a:t>
            </a:fld>
            <a:endParaRPr lang="en-US"/>
          </a:p>
        </p:txBody>
      </p:sp>
    </p:spTree>
    <p:extLst>
      <p:ext uri="{BB962C8B-B14F-4D97-AF65-F5344CB8AC3E}">
        <p14:creationId xmlns:p14="http://schemas.microsoft.com/office/powerpoint/2010/main" val="14802007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AAB96-CC0A-D547-9B51-5465A78287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ADCAE35-E7CC-0445-85D5-00F85D4AF1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4735D3A-7B50-C041-83FC-496DBCFDC2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18058D-78CC-DF40-AFFB-76356D838F44}"/>
              </a:ext>
            </a:extLst>
          </p:cNvPr>
          <p:cNvSpPr>
            <a:spLocks noGrp="1"/>
          </p:cNvSpPr>
          <p:nvPr>
            <p:ph type="dt" sz="half" idx="10"/>
          </p:nvPr>
        </p:nvSpPr>
        <p:spPr/>
        <p:txBody>
          <a:bodyPr/>
          <a:lstStyle/>
          <a:p>
            <a:fld id="{05790199-3808-48F5-8208-8B4AAE86C1C0}" type="datetimeFigureOut">
              <a:rPr lang="en-US" smtClean="0"/>
              <a:t>4/14/21</a:t>
            </a:fld>
            <a:endParaRPr lang="en-US"/>
          </a:p>
        </p:txBody>
      </p:sp>
      <p:sp>
        <p:nvSpPr>
          <p:cNvPr id="6" name="Footer Placeholder 5">
            <a:extLst>
              <a:ext uri="{FF2B5EF4-FFF2-40B4-BE49-F238E27FC236}">
                <a16:creationId xmlns:a16="http://schemas.microsoft.com/office/drawing/2014/main" id="{2B01CB91-51A9-2542-9735-036340DA1D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AFB72E-B0AF-A644-91E5-2C2CCB68AACA}"/>
              </a:ext>
            </a:extLst>
          </p:cNvPr>
          <p:cNvSpPr>
            <a:spLocks noGrp="1"/>
          </p:cNvSpPr>
          <p:nvPr>
            <p:ph type="sldNum" sz="quarter" idx="12"/>
          </p:nvPr>
        </p:nvSpPr>
        <p:spPr/>
        <p:txBody>
          <a:bodyPr/>
          <a:lstStyle/>
          <a:p>
            <a:fld id="{63628820-6AD5-4771-B037-162C6F52D9D1}" type="slidenum">
              <a:rPr lang="en-US" smtClean="0"/>
              <a:t>‹#›</a:t>
            </a:fld>
            <a:endParaRPr lang="en-US"/>
          </a:p>
        </p:txBody>
      </p:sp>
    </p:spTree>
    <p:extLst>
      <p:ext uri="{BB962C8B-B14F-4D97-AF65-F5344CB8AC3E}">
        <p14:creationId xmlns:p14="http://schemas.microsoft.com/office/powerpoint/2010/main" val="19209772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87424"/>
            <a:ext cx="12192001" cy="6858001"/>
          </a:xfrm>
          <a:prstGeom prst="rect">
            <a:avLst/>
          </a:prstGeom>
        </p:spPr>
      </p:pic>
      <p:sp>
        <p:nvSpPr>
          <p:cNvPr id="14" name="Rectangle 13"/>
          <p:cNvSpPr/>
          <p:nvPr userDrawn="1"/>
        </p:nvSpPr>
        <p:spPr>
          <a:xfrm>
            <a:off x="0" y="-387423"/>
            <a:ext cx="12192000" cy="6581424"/>
          </a:xfrm>
          <a:prstGeom prst="rect">
            <a:avLst/>
          </a:prstGeom>
          <a:solidFill>
            <a:srgbClr val="0F487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prstClr val="white"/>
              </a:solidFill>
            </a:endParaRPr>
          </a:p>
        </p:txBody>
      </p:sp>
      <p:pic>
        <p:nvPicPr>
          <p:cNvPr id="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711958" y="1588644"/>
            <a:ext cx="4695183" cy="3043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3"/>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12156" y="620689"/>
            <a:ext cx="4416491" cy="3806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TextBox 9"/>
          <p:cNvSpPr txBox="1"/>
          <p:nvPr userDrawn="1"/>
        </p:nvSpPr>
        <p:spPr>
          <a:xfrm>
            <a:off x="4847862" y="980728"/>
            <a:ext cx="768085" cy="523220"/>
          </a:xfrm>
          <a:prstGeom prst="rect">
            <a:avLst/>
          </a:prstGeom>
          <a:noFill/>
        </p:spPr>
        <p:txBody>
          <a:bodyPr wrap="square" rtlCol="0">
            <a:spAutoFit/>
          </a:bodyPr>
          <a:lstStyle/>
          <a:p>
            <a:r>
              <a:rPr lang="en-AU" sz="2800" b="1" i="1" dirty="0">
                <a:solidFill>
                  <a:prstClr val="white"/>
                </a:solidFill>
                <a:latin typeface="Times" pitchFamily="18" charset="0"/>
              </a:rPr>
              <a:t>of</a:t>
            </a:r>
            <a:endParaRPr lang="en-AU" sz="1600" b="1" i="1" dirty="0">
              <a:solidFill>
                <a:prstClr val="white"/>
              </a:solidFill>
              <a:latin typeface="Times" pitchFamily="18" charset="0"/>
            </a:endParaRPr>
          </a:p>
        </p:txBody>
      </p:sp>
      <p:sp>
        <p:nvSpPr>
          <p:cNvPr id="6" name="Text Box 4"/>
          <p:cNvSpPr txBox="1">
            <a:spLocks noChangeArrowheads="1"/>
          </p:cNvSpPr>
          <p:nvPr userDrawn="1"/>
        </p:nvSpPr>
        <p:spPr bwMode="auto">
          <a:xfrm>
            <a:off x="1482499" y="2272804"/>
            <a:ext cx="9222013" cy="1477328"/>
          </a:xfrm>
          <a:prstGeom prst="rect">
            <a:avLst/>
          </a:prstGeom>
          <a:noFill/>
          <a:ln w="9525">
            <a:noFill/>
            <a:miter lim="800000"/>
            <a:headEnd/>
            <a:tailEnd/>
          </a:ln>
        </p:spPr>
        <p:txBody>
          <a:bodyPr wrap="square">
            <a:spAutoFit/>
          </a:bodyPr>
          <a:lstStyle/>
          <a:p>
            <a:r>
              <a:rPr lang="en-AU" sz="1800" dirty="0">
                <a:solidFill>
                  <a:prstClr val="white"/>
                </a:solidFill>
                <a:latin typeface="Arial Narrow" panose="020B0606020202030204" pitchFamily="34" charset="0"/>
                <a:cs typeface="Arial" panose="020B0604020202020204" pitchFamily="34" charset="0"/>
              </a:rPr>
              <a:t>In keeping with the spirit of Reconciliation, I acknowledge the Traditional Owners of the lands where QUT now stands - and recognise that these have always been places of teaching and learning.</a:t>
            </a:r>
          </a:p>
          <a:p>
            <a:endParaRPr lang="en-AU" sz="1800" dirty="0">
              <a:solidFill>
                <a:prstClr val="white"/>
              </a:solidFill>
              <a:latin typeface="Arial Narrow" panose="020B0606020202030204" pitchFamily="34" charset="0"/>
              <a:cs typeface="Arial" panose="020B0604020202020204" pitchFamily="34" charset="0"/>
            </a:endParaRPr>
          </a:p>
          <a:p>
            <a:r>
              <a:rPr lang="en-AU" sz="1800" dirty="0">
                <a:solidFill>
                  <a:prstClr val="white"/>
                </a:solidFill>
                <a:latin typeface="Arial Narrow" panose="020B0606020202030204" pitchFamily="34" charset="0"/>
                <a:cs typeface="Arial" panose="020B0604020202020204" pitchFamily="34" charset="0"/>
              </a:rPr>
              <a:t>I wish to pay respect to their Elders - past, present and emerging - and acknowledge the important role Aboriginal and Torres Strait Islander people continue to play within the QUT community.</a:t>
            </a:r>
          </a:p>
        </p:txBody>
      </p:sp>
      <p:pic>
        <p:nvPicPr>
          <p:cNvPr id="11" name="Picture 2"/>
          <p:cNvPicPr>
            <a:picLocks noChangeAspect="1" noChangeArrowheads="1"/>
          </p:cNvPicPr>
          <p:nvPr userDrawn="1"/>
        </p:nvPicPr>
        <p:blipFill>
          <a:blip r:embed="rId6" cstate="print"/>
          <a:srcRect/>
          <a:stretch>
            <a:fillRect/>
          </a:stretch>
        </p:blipFill>
        <p:spPr bwMode="auto">
          <a:xfrm>
            <a:off x="431371" y="5157193"/>
            <a:ext cx="955117" cy="730957"/>
          </a:xfrm>
          <a:prstGeom prst="rect">
            <a:avLst/>
          </a:prstGeom>
          <a:noFill/>
          <a:ln w="9525">
            <a:noFill/>
            <a:miter lim="800000"/>
            <a:headEnd/>
            <a:tailEnd/>
          </a:ln>
        </p:spPr>
      </p:pic>
      <p:sp>
        <p:nvSpPr>
          <p:cNvPr id="12" name="Rectangle 11"/>
          <p:cNvSpPr/>
          <p:nvPr userDrawn="1"/>
        </p:nvSpPr>
        <p:spPr>
          <a:xfrm>
            <a:off x="5088566" y="6627912"/>
            <a:ext cx="7152117" cy="261610"/>
          </a:xfrm>
          <a:prstGeom prst="rect">
            <a:avLst/>
          </a:prstGeom>
        </p:spPr>
        <p:txBody>
          <a:bodyPr wrap="square">
            <a:spAutoFit/>
          </a:bodyPr>
          <a:lstStyle/>
          <a:p>
            <a:r>
              <a:rPr lang="en-US" sz="1100" b="1" dirty="0">
                <a:solidFill>
                  <a:srgbClr val="0F487F"/>
                </a:solidFill>
                <a:latin typeface="Arial" panose="020B0604020202020204" pitchFamily="34" charset="0"/>
                <a:cs typeface="Arial" panose="020B0604020202020204" pitchFamily="34" charset="0"/>
              </a:rPr>
              <a:t>www.qut.edu.au/about/our-university/acknowledgement-of-traditional-owners</a:t>
            </a:r>
          </a:p>
        </p:txBody>
      </p:sp>
      <p:grpSp>
        <p:nvGrpSpPr>
          <p:cNvPr id="15" name="Group 14"/>
          <p:cNvGrpSpPr/>
          <p:nvPr userDrawn="1"/>
        </p:nvGrpSpPr>
        <p:grpSpPr>
          <a:xfrm>
            <a:off x="0" y="6021289"/>
            <a:ext cx="12240683" cy="619375"/>
            <a:chOff x="0" y="6194001"/>
            <a:chExt cx="9144000" cy="619375"/>
          </a:xfrm>
        </p:grpSpPr>
        <p:grpSp>
          <p:nvGrpSpPr>
            <p:cNvPr id="13" name="Group 12"/>
            <p:cNvGrpSpPr/>
            <p:nvPr userDrawn="1"/>
          </p:nvGrpSpPr>
          <p:grpSpPr>
            <a:xfrm>
              <a:off x="0" y="6194001"/>
              <a:ext cx="9144000" cy="619375"/>
              <a:chOff x="0" y="6082263"/>
              <a:chExt cx="9144000" cy="619375"/>
            </a:xfrm>
          </p:grpSpPr>
          <p:sp>
            <p:nvSpPr>
              <p:cNvPr id="3" name="Rectangle 2"/>
              <p:cNvSpPr/>
              <p:nvPr userDrawn="1"/>
            </p:nvSpPr>
            <p:spPr>
              <a:xfrm>
                <a:off x="0" y="6082263"/>
                <a:ext cx="9144000" cy="569826"/>
              </a:xfrm>
              <a:prstGeom prst="rect">
                <a:avLst/>
              </a:prstGeom>
              <a:solidFill>
                <a:srgbClr val="B32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prstClr val="white"/>
                  </a:solidFill>
                </a:endParaRPr>
              </a:p>
            </p:txBody>
          </p:sp>
          <p:sp>
            <p:nvSpPr>
              <p:cNvPr id="4" name="TextBox 3"/>
              <p:cNvSpPr txBox="1"/>
              <p:nvPr userDrawn="1"/>
            </p:nvSpPr>
            <p:spPr>
              <a:xfrm>
                <a:off x="179512" y="6135687"/>
                <a:ext cx="3744416" cy="461665"/>
              </a:xfrm>
              <a:prstGeom prst="rect">
                <a:avLst/>
              </a:prstGeom>
              <a:noFill/>
            </p:spPr>
            <p:txBody>
              <a:bodyPr wrap="square" rtlCol="0">
                <a:spAutoFit/>
              </a:bodyPr>
              <a:lstStyle/>
              <a:p>
                <a:r>
                  <a:rPr lang="en-AU" sz="2400" b="1" dirty="0">
                    <a:solidFill>
                      <a:prstClr val="white"/>
                    </a:solidFill>
                    <a:latin typeface="Arial Narrow" panose="020B0606020202030204" pitchFamily="34" charset="0"/>
                    <a:cs typeface="Arial" panose="020B0604020202020204" pitchFamily="34" charset="0"/>
                  </a:rPr>
                  <a:t>Reconciliation at QUT</a:t>
                </a:r>
              </a:p>
            </p:txBody>
          </p:sp>
          <p:sp>
            <p:nvSpPr>
              <p:cNvPr id="5" name="Rectangle 4"/>
              <p:cNvSpPr/>
              <p:nvPr userDrawn="1"/>
            </p:nvSpPr>
            <p:spPr>
              <a:xfrm>
                <a:off x="129208" y="6597352"/>
                <a:ext cx="8907288" cy="104286"/>
              </a:xfrm>
              <a:prstGeom prst="rect">
                <a:avLst/>
              </a:prstGeom>
              <a:solidFill>
                <a:srgbClr val="5C5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baseline="-25000" dirty="0">
                  <a:solidFill>
                    <a:prstClr val="white"/>
                  </a:solidFill>
                </a:endParaRPr>
              </a:p>
            </p:txBody>
          </p:sp>
        </p:grpSp>
        <p:pic>
          <p:nvPicPr>
            <p:cNvPr id="7" name="Picture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300192" y="6360634"/>
              <a:ext cx="2736304" cy="236718"/>
            </a:xfrm>
            <a:prstGeom prst="rect">
              <a:avLst/>
            </a:prstGeom>
          </p:spPr>
        </p:pic>
      </p:grpSp>
    </p:spTree>
    <p:extLst>
      <p:ext uri="{BB962C8B-B14F-4D97-AF65-F5344CB8AC3E}">
        <p14:creationId xmlns:p14="http://schemas.microsoft.com/office/powerpoint/2010/main" val="1705165787"/>
      </p:ext>
    </p:extLst>
  </p:cSld>
  <p:clrMap bg1="lt1" tx1="dk1" bg2="lt2" tx2="dk2" accent1="accent1" accent2="accent2" accent3="accent3" accent4="accent4" accent5="accent5" accent6="accent6" hlink="hlink" folHlink="folHlink"/>
  <p:sldLayoutIdLst>
    <p:sldLayoutId id="2147483663"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0" fill="hold"/>
                                        <p:tgtEl>
                                          <p:spTgt spid="6"/>
                                        </p:tgtEl>
                                        <p:attrNameLst>
                                          <p:attrName>ppt_x</p:attrName>
                                        </p:attrNameLst>
                                      </p:cBhvr>
                                      <p:tavLst>
                                        <p:tav tm="0">
                                          <p:val>
                                            <p:strVal val="#ppt_x"/>
                                          </p:val>
                                        </p:tav>
                                        <p:tav tm="100000">
                                          <p:val>
                                            <p:strVal val="#ppt_x"/>
                                          </p:val>
                                        </p:tav>
                                      </p:tavLst>
                                    </p:anim>
                                    <p:anim calcmode="lin" valueType="num">
                                      <p:cBhvr additive="base">
                                        <p:cTn id="8" dur="5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DD1EAD-0B3A-AF49-BAAF-0828804956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BA6D4E2-DFE1-1040-87CA-2990A92DCB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D713F1-F3A6-9D40-9138-A0DFB1E7C9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790199-3808-48F5-8208-8B4AAE86C1C0}" type="datetimeFigureOut">
              <a:rPr lang="en-US" smtClean="0"/>
              <a:t>4/14/21</a:t>
            </a:fld>
            <a:endParaRPr lang="en-US"/>
          </a:p>
        </p:txBody>
      </p:sp>
      <p:sp>
        <p:nvSpPr>
          <p:cNvPr id="5" name="Footer Placeholder 4">
            <a:extLst>
              <a:ext uri="{FF2B5EF4-FFF2-40B4-BE49-F238E27FC236}">
                <a16:creationId xmlns:a16="http://schemas.microsoft.com/office/drawing/2014/main" id="{32E2BC3A-C46E-0A4F-8264-87910BAC21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08310B-CC4E-DF44-A0EE-A2C6FAF1DB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628820-6AD5-4771-B037-162C6F52D9D1}" type="slidenum">
              <a:rPr lang="en-US" smtClean="0"/>
              <a:t>‹#›</a:t>
            </a:fld>
            <a:endParaRPr lang="en-US"/>
          </a:p>
        </p:txBody>
      </p:sp>
    </p:spTree>
    <p:extLst>
      <p:ext uri="{BB962C8B-B14F-4D97-AF65-F5344CB8AC3E}">
        <p14:creationId xmlns:p14="http://schemas.microsoft.com/office/powerpoint/2010/main" val="59363182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07500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89A320C9-9735-4D13-8279-C1C674841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3" name="Rectangle 52">
            <a:extLst>
              <a:ext uri="{FF2B5EF4-FFF2-40B4-BE49-F238E27FC236}">
                <a16:creationId xmlns:a16="http://schemas.microsoft.com/office/drawing/2014/main" id="{92544CF4-9B52-4A7B-A4B3-88C72729B7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7126"/>
            <a:ext cx="11167447" cy="2018806"/>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5" name="Rectangle 54">
            <a:extLst>
              <a:ext uri="{FF2B5EF4-FFF2-40B4-BE49-F238E27FC236}">
                <a16:creationId xmlns:a16="http://schemas.microsoft.com/office/drawing/2014/main" id="{E75862C5-5C00-4421-BC7B-9B7B86DBC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2666102-631C-7346-858C-C53C6E39E054}"/>
              </a:ext>
            </a:extLst>
          </p:cNvPr>
          <p:cNvSpPr>
            <a:spLocks noGrp="1"/>
          </p:cNvSpPr>
          <p:nvPr>
            <p:ph type="title"/>
          </p:nvPr>
        </p:nvSpPr>
        <p:spPr>
          <a:xfrm>
            <a:off x="1115568" y="548640"/>
            <a:ext cx="10168128" cy="1179576"/>
          </a:xfrm>
        </p:spPr>
        <p:txBody>
          <a:bodyPr vert="horz" lIns="91440" tIns="45720" rIns="91440" bIns="45720" rtlCol="0">
            <a:normAutofit/>
          </a:bodyPr>
          <a:lstStyle/>
          <a:p>
            <a:r>
              <a:rPr lang="en-US" sz="1900" b="1" i="1"/>
              <a:t>Offences against property </a:t>
            </a:r>
            <a:r>
              <a:rPr lang="en-US" sz="1900" i="1"/>
              <a:t>(rate per 1,000 population), comparison of averages across the Torres Stait Region</a:t>
            </a:r>
            <a:r>
              <a:rPr lang="en-US" sz="1900" i="1" baseline="30000"/>
              <a:t>a</a:t>
            </a:r>
            <a:r>
              <a:rPr lang="en-US" sz="1900" i="1"/>
              <a:t>, Queensland Aboriginal communities</a:t>
            </a:r>
            <a:r>
              <a:rPr lang="en-US" sz="1900" i="1" baseline="30000"/>
              <a:t>b</a:t>
            </a:r>
            <a:r>
              <a:rPr lang="en-US" sz="1900" i="1"/>
              <a:t>, and Queensland State</a:t>
            </a:r>
            <a:r>
              <a:rPr lang="en-US" sz="1900" i="1" baseline="30000"/>
              <a:t>c</a:t>
            </a:r>
            <a:r>
              <a:rPr lang="en-US" sz="1900" i="1"/>
              <a:t> between January 2001 and July 2018</a:t>
            </a:r>
            <a:br>
              <a:rPr lang="en-US" sz="1900"/>
            </a:br>
            <a:endParaRPr lang="en-US" sz="1900" kern="1200">
              <a:latin typeface="+mj-lt"/>
              <a:ea typeface="+mj-ea"/>
              <a:cs typeface="+mj-cs"/>
            </a:endParaRPr>
          </a:p>
        </p:txBody>
      </p:sp>
      <p:sp>
        <p:nvSpPr>
          <p:cNvPr id="57" name="Rectangle 56">
            <a:extLst>
              <a:ext uri="{FF2B5EF4-FFF2-40B4-BE49-F238E27FC236}">
                <a16:creationId xmlns:a16="http://schemas.microsoft.com/office/drawing/2014/main" id="{089440EF-9BE9-4AE9-8C28-00B02296C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Rectangle 4">
            <a:extLst>
              <a:ext uri="{FF2B5EF4-FFF2-40B4-BE49-F238E27FC236}">
                <a16:creationId xmlns:a16="http://schemas.microsoft.com/office/drawing/2014/main" id="{E791D8F7-D807-5E4A-97B3-0D0194C1A19A}"/>
              </a:ext>
            </a:extLst>
          </p:cNvPr>
          <p:cNvSpPr/>
          <p:nvPr/>
        </p:nvSpPr>
        <p:spPr>
          <a:xfrm>
            <a:off x="826009" y="451956"/>
            <a:ext cx="9868267" cy="2382684"/>
          </a:xfrm>
          <a:prstGeom prst="rect">
            <a:avLst/>
          </a:prstGeom>
        </p:spPr>
        <p:txBody>
          <a:bodyPr vert="horz" lIns="91440" tIns="45720" rIns="91440" bIns="45720" rtlCol="0" anchor="t">
            <a:normAutofit/>
          </a:bodyPr>
          <a:lstStyle/>
          <a:p>
            <a:pPr>
              <a:lnSpc>
                <a:spcPct val="90000"/>
              </a:lnSpc>
              <a:spcAft>
                <a:spcPts val="600"/>
              </a:spcAft>
            </a:pPr>
            <a:endParaRPr lang="en-US" dirty="0"/>
          </a:p>
        </p:txBody>
      </p:sp>
      <p:graphicFrame>
        <p:nvGraphicFramePr>
          <p:cNvPr id="4" name="Content Placeholder 3">
            <a:extLst>
              <a:ext uri="{FF2B5EF4-FFF2-40B4-BE49-F238E27FC236}">
                <a16:creationId xmlns:a16="http://schemas.microsoft.com/office/drawing/2014/main" id="{B0698D37-0A4C-3A49-B09C-A60C8AF4BE6B}"/>
              </a:ext>
            </a:extLst>
          </p:cNvPr>
          <p:cNvGraphicFramePr>
            <a:graphicFrameLocks noGrp="1"/>
          </p:cNvGraphicFramePr>
          <p:nvPr>
            <p:ph idx="1"/>
            <p:extLst>
              <p:ext uri="{D42A27DB-BD31-4B8C-83A1-F6EECF244321}">
                <p14:modId xmlns:p14="http://schemas.microsoft.com/office/powerpoint/2010/main" val="1978715633"/>
              </p:ext>
            </p:extLst>
          </p:nvPr>
        </p:nvGraphicFramePr>
        <p:xfrm>
          <a:off x="1115568" y="2269730"/>
          <a:ext cx="10168128" cy="399391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703850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89A320C9-9735-4D13-8279-C1C674841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9" name="Rectangle 38">
            <a:extLst>
              <a:ext uri="{FF2B5EF4-FFF2-40B4-BE49-F238E27FC236}">
                <a16:creationId xmlns:a16="http://schemas.microsoft.com/office/drawing/2014/main" id="{92544CF4-9B52-4A7B-A4B3-88C72729B7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7126"/>
            <a:ext cx="11167447" cy="2018806"/>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1" name="Rectangle 40">
            <a:extLst>
              <a:ext uri="{FF2B5EF4-FFF2-40B4-BE49-F238E27FC236}">
                <a16:creationId xmlns:a16="http://schemas.microsoft.com/office/drawing/2014/main" id="{E75862C5-5C00-4421-BC7B-9B7B86DBC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ACE83B-7D76-AB4F-90E4-31913BC841A7}"/>
              </a:ext>
            </a:extLst>
          </p:cNvPr>
          <p:cNvSpPr>
            <a:spLocks noGrp="1"/>
          </p:cNvSpPr>
          <p:nvPr>
            <p:ph type="title"/>
          </p:nvPr>
        </p:nvSpPr>
        <p:spPr>
          <a:xfrm>
            <a:off x="1115568" y="548640"/>
            <a:ext cx="10168128" cy="1179576"/>
          </a:xfrm>
        </p:spPr>
        <p:txBody>
          <a:bodyPr vert="horz" lIns="91440" tIns="45720" rIns="91440" bIns="45720" rtlCol="0">
            <a:normAutofit/>
          </a:bodyPr>
          <a:lstStyle/>
          <a:p>
            <a:r>
              <a:rPr lang="en-US" sz="1900" b="1" i="1"/>
              <a:t>Reported breach of DVO offences</a:t>
            </a:r>
            <a:r>
              <a:rPr lang="en-US" sz="1900" i="1"/>
              <a:t> (rate per 1,000 population), comparison of averages across the Torres Strait Region</a:t>
            </a:r>
            <a:r>
              <a:rPr lang="en-US" sz="1900" i="1" baseline="30000"/>
              <a:t>a</a:t>
            </a:r>
            <a:r>
              <a:rPr lang="en-US" sz="1900" i="1"/>
              <a:t>, Queensland Aboriginal communities</a:t>
            </a:r>
            <a:r>
              <a:rPr lang="en-US" sz="1900" i="1" baseline="30000"/>
              <a:t>b</a:t>
            </a:r>
            <a:r>
              <a:rPr lang="en-US" sz="1900" i="1"/>
              <a:t>, and Queensland State</a:t>
            </a:r>
            <a:r>
              <a:rPr lang="en-US" sz="1900" i="1" baseline="30000"/>
              <a:t>c</a:t>
            </a:r>
            <a:r>
              <a:rPr lang="en-US" sz="1900" i="1"/>
              <a:t> between January 2001 and July 2018</a:t>
            </a:r>
            <a:br>
              <a:rPr lang="en-US" sz="1900"/>
            </a:br>
            <a:endParaRPr lang="en-US" sz="1900" kern="1200">
              <a:latin typeface="+mj-lt"/>
              <a:ea typeface="+mj-ea"/>
              <a:cs typeface="+mj-cs"/>
            </a:endParaRPr>
          </a:p>
        </p:txBody>
      </p:sp>
      <p:sp>
        <p:nvSpPr>
          <p:cNvPr id="43" name="Rectangle 42">
            <a:extLst>
              <a:ext uri="{FF2B5EF4-FFF2-40B4-BE49-F238E27FC236}">
                <a16:creationId xmlns:a16="http://schemas.microsoft.com/office/drawing/2014/main" id="{089440EF-9BE9-4AE9-8C28-00B02296C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Rectangle 5">
            <a:extLst>
              <a:ext uri="{FF2B5EF4-FFF2-40B4-BE49-F238E27FC236}">
                <a16:creationId xmlns:a16="http://schemas.microsoft.com/office/drawing/2014/main" id="{48722089-F52A-C147-B8AD-BB82277C9319}"/>
              </a:ext>
            </a:extLst>
          </p:cNvPr>
          <p:cNvSpPr/>
          <p:nvPr/>
        </p:nvSpPr>
        <p:spPr>
          <a:xfrm>
            <a:off x="466829" y="1751798"/>
            <a:ext cx="10227447" cy="1082841"/>
          </a:xfrm>
          <a:prstGeom prst="rect">
            <a:avLst/>
          </a:prstGeom>
        </p:spPr>
        <p:txBody>
          <a:bodyPr vert="horz" lIns="91440" tIns="45720" rIns="91440" bIns="45720" rtlCol="0" anchor="t">
            <a:normAutofit/>
          </a:bodyPr>
          <a:lstStyle/>
          <a:p>
            <a:pPr>
              <a:lnSpc>
                <a:spcPct val="90000"/>
              </a:lnSpc>
              <a:spcAft>
                <a:spcPts val="600"/>
              </a:spcAft>
            </a:pPr>
            <a:endParaRPr lang="en-US" dirty="0"/>
          </a:p>
        </p:txBody>
      </p:sp>
      <p:sp>
        <p:nvSpPr>
          <p:cNvPr id="4" name="Text Placeholder 1">
            <a:extLst>
              <a:ext uri="{FF2B5EF4-FFF2-40B4-BE49-F238E27FC236}">
                <a16:creationId xmlns:a16="http://schemas.microsoft.com/office/drawing/2014/main" id="{2351C9F5-0169-1040-A334-AEF035808806}"/>
              </a:ext>
            </a:extLst>
          </p:cNvPr>
          <p:cNvSpPr txBox="1">
            <a:spLocks/>
          </p:cNvSpPr>
          <p:nvPr/>
        </p:nvSpPr>
        <p:spPr>
          <a:xfrm>
            <a:off x="827089" y="1816099"/>
            <a:ext cx="7524750" cy="469901"/>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aphicFrame>
        <p:nvGraphicFramePr>
          <p:cNvPr id="5" name="Content Placeholder 4">
            <a:extLst>
              <a:ext uri="{FF2B5EF4-FFF2-40B4-BE49-F238E27FC236}">
                <a16:creationId xmlns:a16="http://schemas.microsoft.com/office/drawing/2014/main" id="{7007E70E-0372-9848-84D2-E23F300569DA}"/>
              </a:ext>
            </a:extLst>
          </p:cNvPr>
          <p:cNvGraphicFramePr>
            <a:graphicFrameLocks noGrp="1"/>
          </p:cNvGraphicFramePr>
          <p:nvPr>
            <p:ph idx="1"/>
            <p:extLst>
              <p:ext uri="{D42A27DB-BD31-4B8C-83A1-F6EECF244321}">
                <p14:modId xmlns:p14="http://schemas.microsoft.com/office/powerpoint/2010/main" val="1744781255"/>
              </p:ext>
            </p:extLst>
          </p:nvPr>
        </p:nvGraphicFramePr>
        <p:xfrm>
          <a:off x="1115568" y="2269730"/>
          <a:ext cx="10168128" cy="399391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27626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842EE1-057A-A844-804E-5F1F148B553C}"/>
              </a:ext>
            </a:extLst>
          </p:cNvPr>
          <p:cNvSpPr>
            <a:spLocks noGrp="1"/>
          </p:cNvSpPr>
          <p:nvPr>
            <p:ph type="title"/>
          </p:nvPr>
        </p:nvSpPr>
        <p:spPr>
          <a:xfrm>
            <a:off x="572493" y="238539"/>
            <a:ext cx="11047013" cy="1434415"/>
          </a:xfrm>
        </p:spPr>
        <p:txBody>
          <a:bodyPr anchor="b">
            <a:normAutofit/>
          </a:bodyPr>
          <a:lstStyle/>
          <a:p>
            <a:r>
              <a:rPr lang="en-US" sz="4600"/>
              <a:t>Torres Strait Island Police Support Officers</a:t>
            </a:r>
            <a:br>
              <a:rPr lang="en-US" sz="4600"/>
            </a:br>
            <a:endParaRPr lang="en-US" sz="4600"/>
          </a:p>
        </p:txBody>
      </p:sp>
      <p:sp>
        <p:nvSpPr>
          <p:cNvPr id="20" name="sketch line">
            <a:extLst>
              <a:ext uri="{FF2B5EF4-FFF2-40B4-BE49-F238E27FC236}">
                <a16:creationId xmlns:a16="http://schemas.microsoft.com/office/drawing/2014/main" id="{927D5270-6648-4CC1-8F78-48BE299CA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767709"/>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1BBE658B-9B25-A744-8EE1-D72D50D04B6F}"/>
              </a:ext>
            </a:extLst>
          </p:cNvPr>
          <p:cNvPicPr/>
          <p:nvPr/>
        </p:nvPicPr>
        <p:blipFill rotWithShape="1">
          <a:blip r:embed="rId2">
            <a:extLst>
              <a:ext uri="{28A0092B-C50C-407E-A947-70E740481C1C}">
                <a14:useLocalDpi xmlns:a14="http://schemas.microsoft.com/office/drawing/2010/main" val="0"/>
              </a:ext>
            </a:extLst>
          </a:blip>
          <a:srcRect l="1588" r="27719" b="1"/>
          <a:stretch/>
        </p:blipFill>
        <p:spPr>
          <a:xfrm>
            <a:off x="481053" y="2002056"/>
            <a:ext cx="4101457"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3" name="Content Placeholder 2">
            <a:extLst>
              <a:ext uri="{FF2B5EF4-FFF2-40B4-BE49-F238E27FC236}">
                <a16:creationId xmlns:a16="http://schemas.microsoft.com/office/drawing/2014/main" id="{8828F2A1-3226-3D4A-8228-C3C72A57FF23}"/>
              </a:ext>
            </a:extLst>
          </p:cNvPr>
          <p:cNvSpPr>
            <a:spLocks noGrp="1"/>
          </p:cNvSpPr>
          <p:nvPr>
            <p:ph idx="1"/>
          </p:nvPr>
        </p:nvSpPr>
        <p:spPr>
          <a:xfrm>
            <a:off x="4905955" y="2071316"/>
            <a:ext cx="6713552" cy="4114800"/>
          </a:xfrm>
        </p:spPr>
        <p:txBody>
          <a:bodyPr anchor="t">
            <a:normAutofit fontScale="92500" lnSpcReduction="20000"/>
          </a:bodyPr>
          <a:lstStyle/>
          <a:p>
            <a:pPr marL="0" indent="0">
              <a:buNone/>
            </a:pPr>
            <a:r>
              <a:rPr lang="en-AU" sz="2200" dirty="0"/>
              <a:t>An important role of the Torres Strait Island Police Support Officers (TSIPOs) is building trust and rapport between police and communities. In this way they were frequently referred to as the ‘eyes and ears’ of the community and were the ‘frontline’ of policing, especially on the outer islands. </a:t>
            </a:r>
          </a:p>
          <a:p>
            <a:pPr marL="0" indent="0">
              <a:buNone/>
            </a:pPr>
            <a:r>
              <a:rPr lang="en-AU" sz="2200" dirty="0"/>
              <a:t>Other services also relied on TSIPOs to locate clients and they were also involved in reporting on probation and parole, and community service projects were often run by TSIPSOs. </a:t>
            </a:r>
          </a:p>
          <a:p>
            <a:pPr marL="0" indent="0">
              <a:buNone/>
            </a:pPr>
            <a:r>
              <a:rPr lang="en-AU" sz="2200" dirty="0"/>
              <a:t>While their non-sworn roles were critical to crime and justice operations in the TSR, there has also been some local advocacy to provide TSIPSOs with further training, as well as powers of arrest and detention. </a:t>
            </a:r>
          </a:p>
          <a:p>
            <a:pPr marL="0" indent="0">
              <a:buNone/>
            </a:pPr>
            <a:r>
              <a:rPr lang="en-AU" sz="2400" dirty="0"/>
              <a:t>While opaque networks may not be crime productive per se, they may indeed enable conditions where crime can remain hidden and be left unaddressed. This was also apparent in the TSR for some types of crime.</a:t>
            </a:r>
          </a:p>
          <a:p>
            <a:pPr marL="0" indent="0">
              <a:buNone/>
            </a:pPr>
            <a:endParaRPr lang="en-AU" sz="2200" dirty="0"/>
          </a:p>
          <a:p>
            <a:pPr marL="0" indent="0">
              <a:buNone/>
            </a:pPr>
            <a:endParaRPr lang="en-AU" sz="2200" dirty="0"/>
          </a:p>
          <a:p>
            <a:pPr marL="0" indent="0">
              <a:buNone/>
            </a:pPr>
            <a:endParaRPr lang="en-US" sz="2200" dirty="0"/>
          </a:p>
          <a:p>
            <a:endParaRPr lang="en-US" sz="2200" dirty="0"/>
          </a:p>
        </p:txBody>
      </p:sp>
    </p:spTree>
    <p:extLst>
      <p:ext uri="{BB962C8B-B14F-4D97-AF65-F5344CB8AC3E}">
        <p14:creationId xmlns:p14="http://schemas.microsoft.com/office/powerpoint/2010/main" val="1092127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88E1DB-7B18-0948-B220-D0C80044000F}"/>
              </a:ext>
            </a:extLst>
          </p:cNvPr>
          <p:cNvSpPr>
            <a:spLocks noGrp="1"/>
          </p:cNvSpPr>
          <p:nvPr>
            <p:ph type="title"/>
          </p:nvPr>
        </p:nvSpPr>
        <p:spPr>
          <a:xfrm>
            <a:off x="572493" y="238539"/>
            <a:ext cx="11018520" cy="1434415"/>
          </a:xfrm>
        </p:spPr>
        <p:txBody>
          <a:bodyPr anchor="b">
            <a:normAutofit/>
          </a:bodyPr>
          <a:lstStyle/>
          <a:p>
            <a:r>
              <a:rPr lang="en-US" sz="5400"/>
              <a:t>Policing </a:t>
            </a:r>
          </a:p>
        </p:txBody>
      </p:sp>
      <p:sp>
        <p:nvSpPr>
          <p:cNvPr id="25"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E27243B-A11E-A345-B004-A757995818C7}"/>
              </a:ext>
            </a:extLst>
          </p:cNvPr>
          <p:cNvSpPr>
            <a:spLocks noGrp="1"/>
          </p:cNvSpPr>
          <p:nvPr>
            <p:ph idx="1"/>
          </p:nvPr>
        </p:nvSpPr>
        <p:spPr>
          <a:xfrm>
            <a:off x="572493" y="2071316"/>
            <a:ext cx="6713552" cy="4119172"/>
          </a:xfrm>
        </p:spPr>
        <p:txBody>
          <a:bodyPr anchor="t">
            <a:normAutofit fontScale="92500" lnSpcReduction="10000"/>
          </a:bodyPr>
          <a:lstStyle/>
          <a:p>
            <a:pPr marL="0" indent="0">
              <a:buNone/>
            </a:pPr>
            <a:r>
              <a:rPr lang="en-AU" sz="2000" dirty="0"/>
              <a:t>Police relations with the community were universally cited as being strong and positive. </a:t>
            </a:r>
          </a:p>
          <a:p>
            <a:pPr marL="0" indent="0">
              <a:buNone/>
            </a:pPr>
            <a:r>
              <a:rPr lang="en-AU" sz="2000" dirty="0"/>
              <a:t>An important aspect of policing was doing regular visits and stays on the various islands and building relations and trust with community. </a:t>
            </a:r>
          </a:p>
          <a:p>
            <a:pPr marL="0" indent="0">
              <a:buNone/>
            </a:pPr>
            <a:r>
              <a:rPr lang="en-AU" sz="2000" dirty="0"/>
              <a:t>The most successful officers integrated well into the local community by engaging in community events and networks.</a:t>
            </a:r>
          </a:p>
          <a:p>
            <a:pPr marL="0" indent="0">
              <a:buNone/>
            </a:pPr>
            <a:r>
              <a:rPr lang="en-AU" sz="2000" dirty="0"/>
              <a:t> Policing in the TSR was consistently observed to be distinct from policing on the mainland and police had to adapt to the local cultures and lifestyles. It was also thought that police should be ‘inducted’ into the community when they arrived in the TSR. </a:t>
            </a:r>
          </a:p>
          <a:p>
            <a:pPr marL="0" indent="0">
              <a:buNone/>
            </a:pPr>
            <a:r>
              <a:rPr lang="en-AU" sz="2000" dirty="0"/>
              <a:t>Police discretion, given the relatively small size and isolation of some communities, was also important. </a:t>
            </a:r>
          </a:p>
          <a:p>
            <a:pPr marL="0" indent="0">
              <a:buNone/>
            </a:pPr>
            <a:r>
              <a:rPr lang="en-AU" sz="2000" dirty="0"/>
              <a:t>Licensing Musters.</a:t>
            </a:r>
          </a:p>
          <a:p>
            <a:pPr marL="0" indent="0">
              <a:buNone/>
            </a:pPr>
            <a:endParaRPr lang="en-US" sz="2000" dirty="0"/>
          </a:p>
        </p:txBody>
      </p:sp>
      <p:pic>
        <p:nvPicPr>
          <p:cNvPr id="18" name="Picture 17">
            <a:extLst>
              <a:ext uri="{FF2B5EF4-FFF2-40B4-BE49-F238E27FC236}">
                <a16:creationId xmlns:a16="http://schemas.microsoft.com/office/drawing/2014/main" id="{8539C952-129F-3F47-997B-42618C55838F}"/>
              </a:ext>
            </a:extLst>
          </p:cNvPr>
          <p:cNvPicPr/>
          <p:nvPr/>
        </p:nvPicPr>
        <p:blipFill rotWithShape="1">
          <a:blip r:embed="rId2">
            <a:extLst>
              <a:ext uri="{28A0092B-C50C-407E-A947-70E740481C1C}">
                <a14:useLocalDpi xmlns:a14="http://schemas.microsoft.com/office/drawing/2010/main" val="0"/>
              </a:ext>
            </a:extLst>
          </a:blip>
          <a:srcRect l="8009" r="19837"/>
          <a:stretch/>
        </p:blipFill>
        <p:spPr>
          <a:xfrm>
            <a:off x="7675658" y="2093976"/>
            <a:ext cx="3941064" cy="4096512"/>
          </a:xfrm>
          <a:prstGeom prst="rect">
            <a:avLst/>
          </a:prstGeom>
        </p:spPr>
      </p:pic>
    </p:spTree>
    <p:extLst>
      <p:ext uri="{BB962C8B-B14F-4D97-AF65-F5344CB8AC3E}">
        <p14:creationId xmlns:p14="http://schemas.microsoft.com/office/powerpoint/2010/main" val="10642868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62FF2FB-5934-E240-9B44-9BCD222FD577}"/>
              </a:ext>
            </a:extLst>
          </p:cNvPr>
          <p:cNvSpPr>
            <a:spLocks noGrp="1"/>
          </p:cNvSpPr>
          <p:nvPr>
            <p:ph type="title"/>
          </p:nvPr>
        </p:nvSpPr>
        <p:spPr>
          <a:xfrm>
            <a:off x="1115568" y="548640"/>
            <a:ext cx="10168128" cy="1179576"/>
          </a:xfrm>
        </p:spPr>
        <p:txBody>
          <a:bodyPr>
            <a:normAutofit/>
          </a:bodyPr>
          <a:lstStyle/>
          <a:p>
            <a:r>
              <a:rPr lang="en-US" sz="4000" dirty="0"/>
              <a:t>Understanding Crime in TSR</a:t>
            </a:r>
          </a:p>
        </p:txBody>
      </p:sp>
      <p:sp>
        <p:nvSpPr>
          <p:cNvPr id="9"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D646C770-0492-CA47-885A-A5DF1FF391D8}"/>
              </a:ext>
            </a:extLst>
          </p:cNvPr>
          <p:cNvSpPr>
            <a:spLocks noGrp="1"/>
          </p:cNvSpPr>
          <p:nvPr>
            <p:ph idx="1"/>
          </p:nvPr>
        </p:nvSpPr>
        <p:spPr>
          <a:xfrm>
            <a:off x="1115568" y="2481943"/>
            <a:ext cx="10168128" cy="3695020"/>
          </a:xfrm>
        </p:spPr>
        <p:txBody>
          <a:bodyPr>
            <a:normAutofit/>
          </a:bodyPr>
          <a:lstStyle/>
          <a:p>
            <a:pPr marL="0" indent="0">
              <a:buNone/>
            </a:pPr>
            <a:r>
              <a:rPr lang="en-AU" sz="1900" dirty="0"/>
              <a:t>The TSR is economically disadvantaged, so it is factors relating to social capital that might explain the relatively low rates of crime in the TSR. </a:t>
            </a:r>
          </a:p>
          <a:p>
            <a:pPr marL="0" indent="0">
              <a:buNone/>
            </a:pPr>
            <a:r>
              <a:rPr lang="en-US" sz="1900" dirty="0"/>
              <a:t>Communitarian societies, which combine a dense network of individual interdependencies with strong cultural commitments of mutuality and obligation, have a significant to lower levels of crime. </a:t>
            </a:r>
          </a:p>
          <a:p>
            <a:pPr marL="0" indent="0">
              <a:buNone/>
            </a:pPr>
            <a:r>
              <a:rPr lang="en-US" sz="1900" dirty="0"/>
              <a:t>Outer Islands have dense social networks with high levels of social capital, but closed networks, with strong bonding capital and little bridging capital. This can produce insularity and intolerance.</a:t>
            </a:r>
            <a:endParaRPr lang="en-AU" sz="1900" dirty="0"/>
          </a:p>
          <a:p>
            <a:pPr marL="0" indent="0">
              <a:buNone/>
            </a:pPr>
            <a:r>
              <a:rPr lang="en-AU" sz="1900" dirty="0"/>
              <a:t>In early criminology, high levels of social integration were considered a feature of rural communities. O</a:t>
            </a:r>
            <a:r>
              <a:rPr lang="en-US" sz="1900" dirty="0" err="1"/>
              <a:t>uter</a:t>
            </a:r>
            <a:r>
              <a:rPr lang="en-US" sz="1900" dirty="0"/>
              <a:t> islands resemble homogenous rural settings, with high rates of interpersonal violence.</a:t>
            </a:r>
          </a:p>
          <a:p>
            <a:pPr marL="0" indent="0">
              <a:buNone/>
            </a:pPr>
            <a:r>
              <a:rPr lang="en-US" sz="1900" dirty="0"/>
              <a:t>People are integrated into the normative structure of the community, but what norms define the community?</a:t>
            </a:r>
          </a:p>
          <a:p>
            <a:endParaRPr lang="en-AU" sz="1900" dirty="0"/>
          </a:p>
          <a:p>
            <a:pPr marL="0" indent="0">
              <a:buNone/>
            </a:pPr>
            <a:endParaRPr lang="en-US" sz="1900" dirty="0"/>
          </a:p>
        </p:txBody>
      </p:sp>
    </p:spTree>
    <p:extLst>
      <p:ext uri="{BB962C8B-B14F-4D97-AF65-F5344CB8AC3E}">
        <p14:creationId xmlns:p14="http://schemas.microsoft.com/office/powerpoint/2010/main" val="18374434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8D7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Freeform: Shape 12">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IMG_9011.jpg">
            <a:extLst>
              <a:ext uri="{FF2B5EF4-FFF2-40B4-BE49-F238E27FC236}">
                <a16:creationId xmlns:a16="http://schemas.microsoft.com/office/drawing/2014/main" id="{61C7120F-245A-8D40-9B5B-4BE0E01498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6181" y="1402411"/>
            <a:ext cx="5462546" cy="4096909"/>
          </a:xfrm>
          <a:prstGeom prst="rect">
            <a:avLst/>
          </a:prstGeom>
        </p:spPr>
      </p:pic>
    </p:spTree>
    <p:extLst>
      <p:ext uri="{BB962C8B-B14F-4D97-AF65-F5344CB8AC3E}">
        <p14:creationId xmlns:p14="http://schemas.microsoft.com/office/powerpoint/2010/main" val="3276208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10;&#10;Description automatically generated">
            <a:extLst>
              <a:ext uri="{FF2B5EF4-FFF2-40B4-BE49-F238E27FC236}">
                <a16:creationId xmlns:a16="http://schemas.microsoft.com/office/drawing/2014/main" id="{657CBBD7-38BE-844A-9E2D-097B44F7AB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767070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4D5B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Freeform: Shape 10">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89F96392-F13F-474D-8FF7-269BF4925C30}"/>
              </a:ext>
            </a:extLst>
          </p:cNvPr>
          <p:cNvPicPr>
            <a:picLocks noChangeAspect="1"/>
          </p:cNvPicPr>
          <p:nvPr/>
        </p:nvPicPr>
        <p:blipFill>
          <a:blip r:embed="rId4"/>
          <a:stretch>
            <a:fillRect/>
          </a:stretch>
        </p:blipFill>
        <p:spPr>
          <a:xfrm>
            <a:off x="3236181" y="1387386"/>
            <a:ext cx="5462546" cy="4126959"/>
          </a:xfrm>
          <a:prstGeom prst="rect">
            <a:avLst/>
          </a:prstGeom>
        </p:spPr>
      </p:pic>
    </p:spTree>
    <p:extLst>
      <p:ext uri="{BB962C8B-B14F-4D97-AF65-F5344CB8AC3E}">
        <p14:creationId xmlns:p14="http://schemas.microsoft.com/office/powerpoint/2010/main" val="2466265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6F3F83E-C90D-BD42-A10E-42218E895E87}"/>
              </a:ext>
            </a:extLst>
          </p:cNvPr>
          <p:cNvSpPr>
            <a:spLocks noGrp="1"/>
          </p:cNvSpPr>
          <p:nvPr>
            <p:ph type="title"/>
          </p:nvPr>
        </p:nvSpPr>
        <p:spPr>
          <a:xfrm>
            <a:off x="1115568" y="548640"/>
            <a:ext cx="10168128" cy="1179576"/>
          </a:xfrm>
        </p:spPr>
        <p:txBody>
          <a:bodyPr>
            <a:normAutofit/>
          </a:bodyPr>
          <a:lstStyle/>
          <a:p>
            <a:r>
              <a:rPr lang="en-US" sz="4000"/>
              <a:t>Young people in rural and remote settings</a:t>
            </a: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5D49D1EE-2C5E-354B-AB1C-FDEEFBEE588B}"/>
              </a:ext>
            </a:extLst>
          </p:cNvPr>
          <p:cNvSpPr>
            <a:spLocks noGrp="1"/>
          </p:cNvSpPr>
          <p:nvPr>
            <p:ph idx="1"/>
          </p:nvPr>
        </p:nvSpPr>
        <p:spPr>
          <a:xfrm>
            <a:off x="1115568" y="2481943"/>
            <a:ext cx="10168128" cy="3695020"/>
          </a:xfrm>
        </p:spPr>
        <p:txBody>
          <a:bodyPr>
            <a:normAutofit/>
          </a:bodyPr>
          <a:lstStyle/>
          <a:p>
            <a:pPr marL="0" indent="0">
              <a:buNone/>
            </a:pPr>
            <a:r>
              <a:rPr lang="en-US" sz="2200" dirty="0"/>
              <a:t>Ageing population, net reduction in wealth, population decline through out migration.</a:t>
            </a:r>
          </a:p>
          <a:p>
            <a:pPr marL="0" indent="0">
              <a:buNone/>
            </a:pPr>
            <a:r>
              <a:rPr lang="en-US" sz="2200" dirty="0"/>
              <a:t>Two thirds Indigenous people live in rural and remote, reverse demographic in urban settings. Greater the distance from urban </a:t>
            </a:r>
            <a:r>
              <a:rPr lang="en-US" sz="2200" dirty="0" err="1"/>
              <a:t>centre</a:t>
            </a:r>
            <a:r>
              <a:rPr lang="en-US" sz="2200" dirty="0"/>
              <a:t>, larger the Indigenous population relative to non-Indigenous.</a:t>
            </a:r>
          </a:p>
          <a:p>
            <a:pPr marL="0" indent="0">
              <a:buNone/>
            </a:pPr>
            <a:r>
              <a:rPr lang="en-US" sz="2200" dirty="0"/>
              <a:t>Secondary completion and school attendance declines with increasing remoteness.</a:t>
            </a:r>
          </a:p>
          <a:p>
            <a:pPr marL="0" indent="0">
              <a:buNone/>
            </a:pPr>
            <a:r>
              <a:rPr lang="en-US" sz="2200" dirty="0"/>
              <a:t>Declining employment, services and access to public sector employment. Unemployment major issue, with accompanied boredom and drug use.</a:t>
            </a:r>
          </a:p>
          <a:p>
            <a:pPr marL="0" indent="0">
              <a:buNone/>
            </a:pPr>
            <a:r>
              <a:rPr lang="en-US" sz="2200" dirty="0"/>
              <a:t>Limited recreational activities. Lack of transport. </a:t>
            </a:r>
          </a:p>
          <a:p>
            <a:pPr marL="0" indent="0">
              <a:buNone/>
            </a:pPr>
            <a:r>
              <a:rPr lang="en-US" sz="2200" dirty="0"/>
              <a:t>Despite wholesome images of rural life, higher rates of drug and alcohol consumption.</a:t>
            </a:r>
          </a:p>
        </p:txBody>
      </p:sp>
    </p:spTree>
    <p:extLst>
      <p:ext uri="{BB962C8B-B14F-4D97-AF65-F5344CB8AC3E}">
        <p14:creationId xmlns:p14="http://schemas.microsoft.com/office/powerpoint/2010/main" val="27914749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1E2C6CD-A7EC-0846-BA0C-E0AD7C4EF992}"/>
              </a:ext>
            </a:extLst>
          </p:cNvPr>
          <p:cNvSpPr>
            <a:spLocks noGrp="1"/>
          </p:cNvSpPr>
          <p:nvPr>
            <p:ph type="title"/>
          </p:nvPr>
        </p:nvSpPr>
        <p:spPr>
          <a:xfrm>
            <a:off x="1115568" y="548640"/>
            <a:ext cx="10168128" cy="1179576"/>
          </a:xfrm>
        </p:spPr>
        <p:txBody>
          <a:bodyPr>
            <a:normAutofit/>
          </a:bodyPr>
          <a:lstStyle/>
          <a:p>
            <a:r>
              <a:rPr lang="en-US" sz="3700"/>
              <a:t>Young people as ‘trouble’ in rural and remote settings</a:t>
            </a: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ED23FA8E-BB6B-2B45-B1BF-A78FD6DDC4EB}"/>
              </a:ext>
            </a:extLst>
          </p:cNvPr>
          <p:cNvSpPr>
            <a:spLocks noGrp="1"/>
          </p:cNvSpPr>
          <p:nvPr>
            <p:ph idx="1"/>
          </p:nvPr>
        </p:nvSpPr>
        <p:spPr>
          <a:xfrm>
            <a:off x="1115568" y="2481943"/>
            <a:ext cx="10168128" cy="3695020"/>
          </a:xfrm>
        </p:spPr>
        <p:txBody>
          <a:bodyPr>
            <a:normAutofit/>
          </a:bodyPr>
          <a:lstStyle/>
          <a:p>
            <a:pPr marL="0" indent="0">
              <a:buNone/>
            </a:pPr>
            <a:r>
              <a:rPr lang="en-US" sz="2200" dirty="0"/>
              <a:t>High visibility of young people.  Housing overcrowding can mean increased activity in public space. </a:t>
            </a:r>
          </a:p>
          <a:p>
            <a:pPr marL="0" indent="0">
              <a:buNone/>
            </a:pPr>
            <a:r>
              <a:rPr lang="en-US" sz="2200" dirty="0"/>
              <a:t>Legalistic or localistic style of policing?</a:t>
            </a:r>
          </a:p>
          <a:p>
            <a:pPr marL="0" indent="0">
              <a:buNone/>
            </a:pPr>
            <a:r>
              <a:rPr lang="en-US" sz="2200" dirty="0"/>
              <a:t>Successful policing in rural and remote settings is often premised on integration into local community structures and life.</a:t>
            </a:r>
          </a:p>
          <a:p>
            <a:pPr marL="0" indent="0">
              <a:buNone/>
            </a:pPr>
            <a:r>
              <a:rPr lang="en-US" sz="2200" dirty="0"/>
              <a:t>How are ‘crime problems’ defined in rural and regional settings? Who defines the problems? </a:t>
            </a:r>
          </a:p>
          <a:p>
            <a:pPr marL="0" indent="0">
              <a:buNone/>
            </a:pPr>
            <a:r>
              <a:rPr lang="en-US" sz="2200" dirty="0"/>
              <a:t>Police in discrete Indigenous settings in Cape York have described such sites as alienating/’strange’, dystopian ‘warzones’. Described a lack of cross-cultural training. </a:t>
            </a:r>
          </a:p>
          <a:p>
            <a:pPr marL="0" indent="0">
              <a:buNone/>
            </a:pPr>
            <a:endParaRPr lang="en-US" sz="2200" dirty="0"/>
          </a:p>
          <a:p>
            <a:pPr marL="0" indent="0">
              <a:buNone/>
            </a:pPr>
            <a:endParaRPr lang="en-US" sz="2200" dirty="0"/>
          </a:p>
        </p:txBody>
      </p:sp>
    </p:spTree>
    <p:extLst>
      <p:ext uri="{BB962C8B-B14F-4D97-AF65-F5344CB8AC3E}">
        <p14:creationId xmlns:p14="http://schemas.microsoft.com/office/powerpoint/2010/main" val="34407180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E40C8DC-EDB6-C34B-BAB9-C2E8F91A4845}"/>
              </a:ext>
            </a:extLst>
          </p:cNvPr>
          <p:cNvSpPr>
            <a:spLocks noGrp="1"/>
          </p:cNvSpPr>
          <p:nvPr>
            <p:ph type="title"/>
          </p:nvPr>
        </p:nvSpPr>
        <p:spPr>
          <a:xfrm>
            <a:off x="1115568" y="548640"/>
            <a:ext cx="10168128" cy="1179576"/>
          </a:xfrm>
        </p:spPr>
        <p:txBody>
          <a:bodyPr>
            <a:normAutofit/>
          </a:bodyPr>
          <a:lstStyle/>
          <a:p>
            <a:r>
              <a:rPr lang="en-US" sz="4000" dirty="0"/>
              <a:t>Crime in discrete Indigenous communities</a:t>
            </a: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E8D509A4-EC77-1B43-BE6F-9B52333B227C}"/>
              </a:ext>
            </a:extLst>
          </p:cNvPr>
          <p:cNvSpPr>
            <a:spLocks noGrp="1"/>
          </p:cNvSpPr>
          <p:nvPr>
            <p:ph idx="1"/>
          </p:nvPr>
        </p:nvSpPr>
        <p:spPr>
          <a:xfrm>
            <a:off x="1115568" y="2481943"/>
            <a:ext cx="10168128" cy="3695020"/>
          </a:xfrm>
        </p:spPr>
        <p:txBody>
          <a:bodyPr>
            <a:normAutofit fontScale="92500" lnSpcReduction="20000"/>
          </a:bodyPr>
          <a:lstStyle/>
          <a:p>
            <a:pPr marL="0" indent="0">
              <a:buNone/>
            </a:pPr>
            <a:r>
              <a:rPr lang="en-AU" dirty="0"/>
              <a:t>The literature on Indigenous justice notes that crime rates vary considerably between different Indigenous communities and across different locations. However, there are few in-depth studies focusing on the elements of these communities that might produce these discrepancies or what is a ‘strong community’.</a:t>
            </a:r>
          </a:p>
          <a:p>
            <a:pPr marL="0" indent="0">
              <a:buNone/>
            </a:pPr>
            <a:r>
              <a:rPr lang="en-AU" dirty="0"/>
              <a:t>De-homogenising Australian Indigenous peoples’ diverse experiences with the criminal justice system. Colonial and post-colonial terms such as ‘aboriginal’, ‘indigenous’, ‘ATSI’ tend to homogenise diverse cultures and experiences.</a:t>
            </a:r>
          </a:p>
          <a:p>
            <a:pPr marL="0" indent="0">
              <a:buNone/>
            </a:pPr>
            <a:r>
              <a:rPr lang="en-AU" dirty="0"/>
              <a:t>Understanding the impacts of diverse geographies on crime and policing, especially as they relates to remote and isolated settings. </a:t>
            </a:r>
          </a:p>
          <a:p>
            <a:pPr marL="0" indent="0">
              <a:buNone/>
            </a:pPr>
            <a:endParaRPr lang="en-US" sz="2200" dirty="0"/>
          </a:p>
        </p:txBody>
      </p:sp>
    </p:spTree>
    <p:extLst>
      <p:ext uri="{BB962C8B-B14F-4D97-AF65-F5344CB8AC3E}">
        <p14:creationId xmlns:p14="http://schemas.microsoft.com/office/powerpoint/2010/main" val="1418604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64CDC09-94AD-E544-9876-0E995B4D6F18}"/>
              </a:ext>
            </a:extLst>
          </p:cNvPr>
          <p:cNvSpPr>
            <a:spLocks noGrp="1"/>
          </p:cNvSpPr>
          <p:nvPr>
            <p:ph type="title"/>
          </p:nvPr>
        </p:nvSpPr>
        <p:spPr>
          <a:xfrm>
            <a:off x="1115568" y="548640"/>
            <a:ext cx="10168128" cy="1179576"/>
          </a:xfrm>
        </p:spPr>
        <p:txBody>
          <a:bodyPr>
            <a:normAutofit/>
          </a:bodyPr>
          <a:lstStyle/>
          <a:p>
            <a:r>
              <a:rPr lang="en-US" sz="4000" dirty="0"/>
              <a:t>TSI context</a:t>
            </a: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F1BF637E-6F27-554B-A36F-B8243E233E7C}"/>
              </a:ext>
            </a:extLst>
          </p:cNvPr>
          <p:cNvSpPr>
            <a:spLocks noGrp="1"/>
          </p:cNvSpPr>
          <p:nvPr>
            <p:ph idx="1"/>
          </p:nvPr>
        </p:nvSpPr>
        <p:spPr>
          <a:xfrm>
            <a:off x="1115568" y="2481943"/>
            <a:ext cx="10168128" cy="3695020"/>
          </a:xfrm>
        </p:spPr>
        <p:txBody>
          <a:bodyPr>
            <a:normAutofit fontScale="85000" lnSpcReduction="10000"/>
          </a:bodyPr>
          <a:lstStyle/>
          <a:p>
            <a:pPr marL="0" indent="0">
              <a:buNone/>
            </a:pPr>
            <a:r>
              <a:rPr lang="en-AU" sz="2400" dirty="0"/>
              <a:t>Torres Start Islands(TSI) present distinct Melanesian cultures, representing a ‘minority within a minority.</a:t>
            </a:r>
          </a:p>
          <a:p>
            <a:pPr marL="0" indent="0">
              <a:buNone/>
            </a:pPr>
            <a:r>
              <a:rPr lang="en-US" sz="2400" dirty="0"/>
              <a:t>Historically, experienced autonomy and cultural continuity, with community policing not afforded mainland groups, with high degree of cultural homogeneity. </a:t>
            </a:r>
          </a:p>
          <a:p>
            <a:pPr marL="0" indent="0">
              <a:buNone/>
            </a:pPr>
            <a:r>
              <a:rPr lang="en-US" sz="2400" dirty="0"/>
              <a:t>Christian mission entrenched and integrated in island cultures early as ‘coming of the light’.</a:t>
            </a:r>
            <a:r>
              <a:rPr lang="en-AU" sz="2400" dirty="0"/>
              <a:t> Rates of religious participation are very high in the TSI, with 2011 Census recording 81% of people affiliated with a Christian religion, which compared with the state average of 64.3% . </a:t>
            </a:r>
          </a:p>
          <a:p>
            <a:pPr marL="0" indent="0">
              <a:buNone/>
            </a:pPr>
            <a:r>
              <a:rPr lang="en-AU" sz="2400" dirty="0"/>
              <a:t>Local cultural life remains strong in the TSI region and over 75 per cent of TSI people living in the Torres Strait Region (TSR) speak a language other than English at home. </a:t>
            </a:r>
          </a:p>
          <a:p>
            <a:pPr marL="0" indent="0">
              <a:buNone/>
            </a:pPr>
            <a:r>
              <a:rPr lang="en-AU" sz="2400" dirty="0"/>
              <a:t>Research has indicated a strong sense of traditional culture exists in the Islands, . This includes the teaching of traditional practices, such as food gathering and gardening. </a:t>
            </a:r>
          </a:p>
          <a:p>
            <a:pPr marL="0" indent="0">
              <a:buNone/>
            </a:pPr>
            <a:r>
              <a:rPr lang="en-US" sz="2400" dirty="0"/>
              <a:t>Until recently lack of telecommunications and transport mobility.</a:t>
            </a:r>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200" dirty="0"/>
          </a:p>
        </p:txBody>
      </p:sp>
    </p:spTree>
    <p:extLst>
      <p:ext uri="{BB962C8B-B14F-4D97-AF65-F5344CB8AC3E}">
        <p14:creationId xmlns:p14="http://schemas.microsoft.com/office/powerpoint/2010/main" val="59326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22A5E26-928D-A649-96FF-AAD3338AE1D5}"/>
              </a:ext>
            </a:extLst>
          </p:cNvPr>
          <p:cNvSpPr>
            <a:spLocks noGrp="1"/>
          </p:cNvSpPr>
          <p:nvPr>
            <p:ph type="title"/>
          </p:nvPr>
        </p:nvSpPr>
        <p:spPr>
          <a:xfrm>
            <a:off x="1115568" y="548640"/>
            <a:ext cx="10168128" cy="1179576"/>
          </a:xfrm>
        </p:spPr>
        <p:txBody>
          <a:bodyPr>
            <a:normAutofit/>
          </a:bodyPr>
          <a:lstStyle/>
          <a:p>
            <a:r>
              <a:rPr lang="en-US" sz="4000"/>
              <a:t>TSI Demographics</a:t>
            </a: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AAA76E79-5FB1-0E4A-8D59-B468699741BB}"/>
              </a:ext>
            </a:extLst>
          </p:cNvPr>
          <p:cNvSpPr>
            <a:spLocks noGrp="1"/>
          </p:cNvSpPr>
          <p:nvPr>
            <p:ph idx="1"/>
          </p:nvPr>
        </p:nvSpPr>
        <p:spPr>
          <a:xfrm>
            <a:off x="1115568" y="2481943"/>
            <a:ext cx="10168128" cy="3695020"/>
          </a:xfrm>
        </p:spPr>
        <p:txBody>
          <a:bodyPr>
            <a:normAutofit fontScale="85000" lnSpcReduction="20000"/>
          </a:bodyPr>
          <a:lstStyle/>
          <a:p>
            <a:pPr marL="0" indent="0">
              <a:buNone/>
            </a:pPr>
            <a:r>
              <a:rPr lang="en-AU" dirty="0"/>
              <a:t>Demographically, the population is relatively young, resembling other Indigenous communities on the mainland and presenting as a potentially criminogenic factor. </a:t>
            </a:r>
          </a:p>
          <a:p>
            <a:pPr marL="0" indent="0">
              <a:buNone/>
            </a:pPr>
            <a:r>
              <a:rPr lang="en-AU" dirty="0"/>
              <a:t>However, culture remains strong on the islands in both traditional and contemporary forms and the socialisation of young people is an important aspect of cultural practices. </a:t>
            </a:r>
          </a:p>
          <a:p>
            <a:pPr marL="0" indent="0">
              <a:buNone/>
            </a:pPr>
            <a:r>
              <a:rPr lang="en-AU" dirty="0"/>
              <a:t>Traditional measures of social capital indicate that relatively homogenous and integrated communities exist in the TSR.</a:t>
            </a:r>
          </a:p>
          <a:p>
            <a:pPr marL="0" indent="0">
              <a:buNone/>
            </a:pPr>
            <a:r>
              <a:rPr lang="en-AU" dirty="0"/>
              <a:t>Economic indicators such as wealth and employment show relatively high levels of disadvantage in the TSR, as well as economic inequality between Indigenous and non- Indigenous households. In this way, economic capital presents as weaker than social capital.</a:t>
            </a:r>
          </a:p>
          <a:p>
            <a:endParaRPr lang="en-US" sz="1900" dirty="0"/>
          </a:p>
        </p:txBody>
      </p:sp>
    </p:spTree>
    <p:extLst>
      <p:ext uri="{BB962C8B-B14F-4D97-AF65-F5344CB8AC3E}">
        <p14:creationId xmlns:p14="http://schemas.microsoft.com/office/powerpoint/2010/main" val="25983303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89A320C9-9735-4D13-8279-C1C674841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6" name="Rectangle 65">
            <a:extLst>
              <a:ext uri="{FF2B5EF4-FFF2-40B4-BE49-F238E27FC236}">
                <a16:creationId xmlns:a16="http://schemas.microsoft.com/office/drawing/2014/main" id="{92544CF4-9B52-4A7B-A4B3-88C72729B7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7126"/>
            <a:ext cx="11167447" cy="2018806"/>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8" name="Rectangle 67">
            <a:extLst>
              <a:ext uri="{FF2B5EF4-FFF2-40B4-BE49-F238E27FC236}">
                <a16:creationId xmlns:a16="http://schemas.microsoft.com/office/drawing/2014/main" id="{E75862C5-5C00-4421-BC7B-9B7B86DBC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B05C09C-E65A-B94A-AF1A-D7B54CDA7B26}"/>
              </a:ext>
            </a:extLst>
          </p:cNvPr>
          <p:cNvSpPr>
            <a:spLocks noGrp="1"/>
          </p:cNvSpPr>
          <p:nvPr>
            <p:ph type="title"/>
          </p:nvPr>
        </p:nvSpPr>
        <p:spPr>
          <a:xfrm>
            <a:off x="1115568" y="548640"/>
            <a:ext cx="10168128" cy="1179576"/>
          </a:xfrm>
        </p:spPr>
        <p:txBody>
          <a:bodyPr vert="horz" lIns="91440" tIns="45720" rIns="91440" bIns="45720" rtlCol="0">
            <a:normAutofit/>
          </a:bodyPr>
          <a:lstStyle/>
          <a:p>
            <a:r>
              <a:rPr lang="en-US" sz="1600" b="1" i="1" dirty="0"/>
              <a:t>Offences against the person </a:t>
            </a:r>
            <a:r>
              <a:rPr lang="en-US" sz="1600" i="1" dirty="0"/>
              <a:t>(rate per 1,000 population), comparison of averages across the Torres Strait </a:t>
            </a:r>
            <a:r>
              <a:rPr lang="en-US" sz="1600" i="1" dirty="0" err="1"/>
              <a:t>Region</a:t>
            </a:r>
            <a:r>
              <a:rPr lang="en-US" sz="1600" i="1" baseline="30000" dirty="0" err="1"/>
              <a:t>a</a:t>
            </a:r>
            <a:r>
              <a:rPr lang="en-US" sz="1600" i="1" dirty="0"/>
              <a:t>, Queensland Aboriginal </a:t>
            </a:r>
            <a:r>
              <a:rPr lang="en-US" sz="1600" i="1" dirty="0" err="1"/>
              <a:t>communities</a:t>
            </a:r>
            <a:r>
              <a:rPr lang="en-US" sz="1600" i="1" baseline="30000" dirty="0" err="1"/>
              <a:t>b</a:t>
            </a:r>
            <a:r>
              <a:rPr lang="en-US" sz="1600" i="1" dirty="0"/>
              <a:t>, and Queensland </a:t>
            </a:r>
            <a:r>
              <a:rPr lang="en-US" sz="1600" i="1" dirty="0" err="1"/>
              <a:t>State</a:t>
            </a:r>
            <a:r>
              <a:rPr lang="en-US" sz="1600" i="1" baseline="30000" dirty="0" err="1"/>
              <a:t>c</a:t>
            </a:r>
            <a:r>
              <a:rPr lang="en-US" sz="1600" i="1" dirty="0"/>
              <a:t> between January 2001 and July 2018</a:t>
            </a:r>
            <a:br>
              <a:rPr lang="en-US" sz="1600" dirty="0"/>
            </a:br>
            <a:br>
              <a:rPr lang="en-US" sz="1600" kern="1200" dirty="0">
                <a:latin typeface="+mj-lt"/>
                <a:ea typeface="+mj-ea"/>
                <a:cs typeface="+mj-cs"/>
              </a:rPr>
            </a:br>
            <a:endParaRPr lang="en-US" sz="1600" kern="1200" dirty="0">
              <a:latin typeface="+mj-lt"/>
              <a:ea typeface="+mj-ea"/>
              <a:cs typeface="+mj-cs"/>
            </a:endParaRPr>
          </a:p>
        </p:txBody>
      </p:sp>
      <p:sp>
        <p:nvSpPr>
          <p:cNvPr id="70" name="Rectangle 69">
            <a:extLst>
              <a:ext uri="{FF2B5EF4-FFF2-40B4-BE49-F238E27FC236}">
                <a16:creationId xmlns:a16="http://schemas.microsoft.com/office/drawing/2014/main" id="{089440EF-9BE9-4AE9-8C28-00B02296C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TextBox 4">
            <a:extLst>
              <a:ext uri="{FF2B5EF4-FFF2-40B4-BE49-F238E27FC236}">
                <a16:creationId xmlns:a16="http://schemas.microsoft.com/office/drawing/2014/main" id="{13A039E4-AD58-2441-843D-ACBE4A3A2717}"/>
              </a:ext>
            </a:extLst>
          </p:cNvPr>
          <p:cNvSpPr txBox="1"/>
          <p:nvPr/>
        </p:nvSpPr>
        <p:spPr>
          <a:xfrm>
            <a:off x="466829" y="1751798"/>
            <a:ext cx="10227447" cy="1082841"/>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endParaRPr lang="en-US" dirty="0"/>
          </a:p>
        </p:txBody>
      </p:sp>
      <p:graphicFrame>
        <p:nvGraphicFramePr>
          <p:cNvPr id="4" name="Content Placeholder 3">
            <a:extLst>
              <a:ext uri="{FF2B5EF4-FFF2-40B4-BE49-F238E27FC236}">
                <a16:creationId xmlns:a16="http://schemas.microsoft.com/office/drawing/2014/main" id="{97E26487-78B8-8641-8FFE-90F4F01EBD84}"/>
              </a:ext>
            </a:extLst>
          </p:cNvPr>
          <p:cNvGraphicFramePr>
            <a:graphicFrameLocks noGrp="1"/>
          </p:cNvGraphicFramePr>
          <p:nvPr>
            <p:ph idx="1"/>
            <p:extLst>
              <p:ext uri="{D42A27DB-BD31-4B8C-83A1-F6EECF244321}">
                <p14:modId xmlns:p14="http://schemas.microsoft.com/office/powerpoint/2010/main" val="1478534336"/>
              </p:ext>
            </p:extLst>
          </p:nvPr>
        </p:nvGraphicFramePr>
        <p:xfrm>
          <a:off x="1115568" y="2269730"/>
          <a:ext cx="10168128" cy="399391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6563453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TotalTime>
  <Words>1703</Words>
  <Application>Microsoft Macintosh PowerPoint</Application>
  <PresentationFormat>Widescreen</PresentationFormat>
  <Paragraphs>80</Paragraphs>
  <Slides>15</Slides>
  <Notes>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15</vt:i4>
      </vt:variant>
    </vt:vector>
  </HeadingPairs>
  <TitlesOfParts>
    <vt:vector size="22" baseType="lpstr">
      <vt:lpstr>Arial</vt:lpstr>
      <vt:lpstr>Arial Narrow</vt:lpstr>
      <vt:lpstr>Calibri</vt:lpstr>
      <vt:lpstr>Calibri Light</vt:lpstr>
      <vt:lpstr>Times</vt:lpstr>
      <vt:lpstr>1_Office Theme</vt:lpstr>
      <vt:lpstr>Office Theme</vt:lpstr>
      <vt:lpstr>PowerPoint Presentation</vt:lpstr>
      <vt:lpstr>PowerPoint Presentation</vt:lpstr>
      <vt:lpstr>PowerPoint Presentation</vt:lpstr>
      <vt:lpstr>Young people in rural and remote settings</vt:lpstr>
      <vt:lpstr>Young people as ‘trouble’ in rural and remote settings</vt:lpstr>
      <vt:lpstr>Crime in discrete Indigenous communities</vt:lpstr>
      <vt:lpstr>TSI context</vt:lpstr>
      <vt:lpstr>TSI Demographics</vt:lpstr>
      <vt:lpstr>Offences against the person (rate per 1,000 population), comparison of averages across the Torres Strait Regiona, Queensland Aboriginal communitiesb, and Queensland Statec between January 2001 and July 2018  </vt:lpstr>
      <vt:lpstr>Offences against property (rate per 1,000 population), comparison of averages across the Torres Stait Regiona, Queensland Aboriginal communitiesb, and Queensland Statec between January 2001 and July 2018 </vt:lpstr>
      <vt:lpstr>Reported breach of DVO offences (rate per 1,000 population), comparison of averages across the Torres Strait Regiona, Queensland Aboriginal communitiesb, and Queensland Statec between January 2001 and July 2018 </vt:lpstr>
      <vt:lpstr>Torres Strait Island Police Support Officers </vt:lpstr>
      <vt:lpstr>Policing </vt:lpstr>
      <vt:lpstr>Understanding Crime in TSR</vt:lpstr>
      <vt:lpstr>PowerPoint Presentation</vt:lpstr>
    </vt:vector>
  </TitlesOfParts>
  <Company>Queensland University of Technology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Robyn Johnston</dc:creator>
  <cp:lastModifiedBy>John Scott</cp:lastModifiedBy>
  <cp:revision>15</cp:revision>
  <dcterms:created xsi:type="dcterms:W3CDTF">2016-03-03T22:24:49Z</dcterms:created>
  <dcterms:modified xsi:type="dcterms:W3CDTF">2021-04-14T03:34:56Z</dcterms:modified>
</cp:coreProperties>
</file>